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1" r:id="rId2"/>
    <p:sldId id="282" r:id="rId3"/>
    <p:sldId id="298" r:id="rId4"/>
    <p:sldId id="286" r:id="rId5"/>
    <p:sldId id="295" r:id="rId6"/>
    <p:sldId id="297" r:id="rId7"/>
    <p:sldId id="299" r:id="rId8"/>
    <p:sldId id="300" r:id="rId9"/>
    <p:sldId id="302" r:id="rId10"/>
    <p:sldId id="301" r:id="rId11"/>
    <p:sldId id="259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5AB3CC-C7B3-C59C-4989-1EDD5CD4EFD9}" name="Sedutto, Joseph" initials="SJ" userId="S::joseph.sedutto@snhu.edu::c3f1e3a5-5575-46fc-ad60-fc32f165d2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90C23-0A83-F9E6-8FF3-8CB84B6C9CFC}" v="28" dt="2025-10-16T13:47:18.971"/>
    <p1510:client id="{955EEA83-17A1-4F19-A278-31DF1DDCFB80}" v="100" dt="2025-10-14T17:01:49.018"/>
    <p1510:client id="{9C0788DF-FE8C-C796-95A9-F8E6663C9CDB}" v="69" dt="2025-10-14T17:06:43.975"/>
    <p1510:client id="{BC0109F2-FDAE-662B-995D-F513F755A9B7}" v="148" dt="2025-10-14T17:10:28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ebolin, Alexandra" userId="S::alexandra.friebolin@snhu.edu::4df077f8-c969-4738-aeef-885adaa587cd" providerId="AD" clId="Web-{8EAE9071-843E-978C-7795-C00A30BD4084}"/>
    <pc:docChg chg="modSld">
      <pc:chgData name="Friebolin, Alexandra" userId="S::alexandra.friebolin@snhu.edu::4df077f8-c969-4738-aeef-885adaa587cd" providerId="AD" clId="Web-{8EAE9071-843E-978C-7795-C00A30BD4084}" dt="2025-10-09T14:05:22.326" v="2" actId="20577"/>
      <pc:docMkLst>
        <pc:docMk/>
      </pc:docMkLst>
      <pc:sldChg chg="modSp">
        <pc:chgData name="Friebolin, Alexandra" userId="S::alexandra.friebolin@snhu.edu::4df077f8-c969-4738-aeef-885adaa587cd" providerId="AD" clId="Web-{8EAE9071-843E-978C-7795-C00A30BD4084}" dt="2025-10-09T14:05:22.326" v="2" actId="20577"/>
        <pc:sldMkLst>
          <pc:docMk/>
          <pc:sldMk cId="1371157950" sldId="286"/>
        </pc:sldMkLst>
        <pc:spChg chg="mod">
          <ac:chgData name="Friebolin, Alexandra" userId="S::alexandra.friebolin@snhu.edu::4df077f8-c969-4738-aeef-885adaa587cd" providerId="AD" clId="Web-{8EAE9071-843E-978C-7795-C00A30BD4084}" dt="2025-10-09T14:05:22.326" v="2" actId="20577"/>
          <ac:spMkLst>
            <pc:docMk/>
            <pc:sldMk cId="1371157950" sldId="286"/>
            <ac:spMk id="3" creationId="{07D1CBAD-7E52-5FE0-3420-9890A46A150A}"/>
          </ac:spMkLst>
        </pc:spChg>
      </pc:sldChg>
    </pc:docChg>
  </pc:docChgLst>
  <pc:docChgLst>
    <pc:chgData name="DiLullo, Nikolai" userId="S::nikolai.dilullo@snhu.edu::17daf9d9-300f-4590-bd01-fb081644ac34" providerId="AD" clId="Web-{85467FF5-EA72-37C4-EE7D-A58052620251}"/>
    <pc:docChg chg="modSld">
      <pc:chgData name="DiLullo, Nikolai" userId="S::nikolai.dilullo@snhu.edu::17daf9d9-300f-4590-bd01-fb081644ac34" providerId="AD" clId="Web-{85467FF5-EA72-37C4-EE7D-A58052620251}" dt="2025-09-23T18:14:26.775" v="45" actId="20577"/>
      <pc:docMkLst>
        <pc:docMk/>
      </pc:docMkLst>
    </pc:docChg>
  </pc:docChgLst>
  <pc:docChgLst>
    <pc:chgData name="Sedutto, Joseph" userId="S::joseph.sedutto@snhu.edu::c3f1e3a5-5575-46fc-ad60-fc32f165d2e0" providerId="AD" clId="Web-{ABA43C3F-AFB6-B745-0E5F-97FE7D35DA8A}"/>
    <pc:docChg chg="modSld">
      <pc:chgData name="Sedutto, Joseph" userId="S::joseph.sedutto@snhu.edu::c3f1e3a5-5575-46fc-ad60-fc32f165d2e0" providerId="AD" clId="Web-{ABA43C3F-AFB6-B745-0E5F-97FE7D35DA8A}" dt="2025-09-23T15:49:36.473" v="46" actId="20577"/>
      <pc:docMkLst>
        <pc:docMk/>
      </pc:docMkLst>
      <pc:sldChg chg="addSp modSp">
        <pc:chgData name="Sedutto, Joseph" userId="S::joseph.sedutto@snhu.edu::c3f1e3a5-5575-46fc-ad60-fc32f165d2e0" providerId="AD" clId="Web-{ABA43C3F-AFB6-B745-0E5F-97FE7D35DA8A}" dt="2025-09-23T15:49:36.473" v="46" actId="20577"/>
        <pc:sldMkLst>
          <pc:docMk/>
          <pc:sldMk cId="4187556548" sldId="282"/>
        </pc:sldMkLst>
        <pc:spChg chg="mod">
          <ac:chgData name="Sedutto, Joseph" userId="S::joseph.sedutto@snhu.edu::c3f1e3a5-5575-46fc-ad60-fc32f165d2e0" providerId="AD" clId="Web-{ABA43C3F-AFB6-B745-0E5F-97FE7D35DA8A}" dt="2025-09-23T15:49:36.473" v="46" actId="20577"/>
          <ac:spMkLst>
            <pc:docMk/>
            <pc:sldMk cId="4187556548" sldId="282"/>
            <ac:spMk id="9" creationId="{D650F3BC-8A2F-DAFC-E220-745E528ED3CE}"/>
          </ac:spMkLst>
        </pc:spChg>
        <pc:picChg chg="add mod modCrop">
          <ac:chgData name="Sedutto, Joseph" userId="S::joseph.sedutto@snhu.edu::c3f1e3a5-5575-46fc-ad60-fc32f165d2e0" providerId="AD" clId="Web-{ABA43C3F-AFB6-B745-0E5F-97FE7D35DA8A}" dt="2025-09-23T15:48:55.082" v="17"/>
          <ac:picMkLst>
            <pc:docMk/>
            <pc:sldMk cId="4187556548" sldId="282"/>
            <ac:picMk id="12" creationId="{AF09355D-90FC-01A5-EF91-C713B3AA38B7}"/>
          </ac:picMkLst>
        </pc:picChg>
      </pc:sldChg>
    </pc:docChg>
  </pc:docChgLst>
  <pc:docChgLst>
    <pc:chgData name="DiLullo, Nikolai" userId="S::nikolai.dilullo@snhu.edu::17daf9d9-300f-4590-bd01-fb081644ac34" providerId="AD" clId="Web-{BC0109F2-FDAE-662B-995D-F513F755A9B7}"/>
    <pc:docChg chg="addSld modSld">
      <pc:chgData name="DiLullo, Nikolai" userId="S::nikolai.dilullo@snhu.edu::17daf9d9-300f-4590-bd01-fb081644ac34" providerId="AD" clId="Web-{BC0109F2-FDAE-662B-995D-F513F755A9B7}" dt="2025-10-14T17:10:28.866" v="114" actId="1076"/>
      <pc:docMkLst>
        <pc:docMk/>
      </pc:docMkLst>
      <pc:sldChg chg="addSp delSp modSp new mod modClrScheme chgLayout">
        <pc:chgData name="DiLullo, Nikolai" userId="S::nikolai.dilullo@snhu.edu::17daf9d9-300f-4590-bd01-fb081644ac34" providerId="AD" clId="Web-{BC0109F2-FDAE-662B-995D-F513F755A9B7}" dt="2025-10-14T17:10:28.866" v="114" actId="1076"/>
        <pc:sldMkLst>
          <pc:docMk/>
          <pc:sldMk cId="1520032216" sldId="302"/>
        </pc:sldMkLst>
        <pc:spChg chg="mod ord">
          <ac:chgData name="DiLullo, Nikolai" userId="S::nikolai.dilullo@snhu.edu::17daf9d9-300f-4590-bd01-fb081644ac34" providerId="AD" clId="Web-{BC0109F2-FDAE-662B-995D-F513F755A9B7}" dt="2025-10-14T16:59:42.363" v="82"/>
          <ac:spMkLst>
            <pc:docMk/>
            <pc:sldMk cId="1520032216" sldId="302"/>
            <ac:spMk id="2" creationId="{BAF5101D-D701-2797-87BF-A7CEA0E66ADB}"/>
          </ac:spMkLst>
        </pc:spChg>
        <pc:spChg chg="del mod">
          <ac:chgData name="DiLullo, Nikolai" userId="S::nikolai.dilullo@snhu.edu::17daf9d9-300f-4590-bd01-fb081644ac34" providerId="AD" clId="Web-{BC0109F2-FDAE-662B-995D-F513F755A9B7}" dt="2025-10-14T16:57:05.787" v="65"/>
          <ac:spMkLst>
            <pc:docMk/>
            <pc:sldMk cId="1520032216" sldId="302"/>
            <ac:spMk id="3" creationId="{649C6669-87E3-9720-28CD-7675D5EB69E9}"/>
          </ac:spMkLst>
        </pc:spChg>
        <pc:spChg chg="add del mod ord">
          <ac:chgData name="DiLullo, Nikolai" userId="S::nikolai.dilullo@snhu.edu::17daf9d9-300f-4590-bd01-fb081644ac34" providerId="AD" clId="Web-{BC0109F2-FDAE-662B-995D-F513F755A9B7}" dt="2025-10-14T16:59:55.538" v="86"/>
          <ac:spMkLst>
            <pc:docMk/>
            <pc:sldMk cId="1520032216" sldId="302"/>
            <ac:spMk id="3" creationId="{ECC16A0A-2D9A-BC14-7462-7537AD80126A}"/>
          </ac:spMkLst>
        </pc:spChg>
        <pc:spChg chg="del">
          <ac:chgData name="DiLullo, Nikolai" userId="S::nikolai.dilullo@snhu.edu::17daf9d9-300f-4590-bd01-fb081644ac34" providerId="AD" clId="Web-{BC0109F2-FDAE-662B-995D-F513F755A9B7}" dt="2025-10-14T16:57:44.695" v="72"/>
          <ac:spMkLst>
            <pc:docMk/>
            <pc:sldMk cId="1520032216" sldId="302"/>
            <ac:spMk id="4" creationId="{089ACF76-A703-1D43-1AF0-D8C7C8840BB8}"/>
          </ac:spMkLst>
        </pc:spChg>
        <pc:spChg chg="mod ord">
          <ac:chgData name="DiLullo, Nikolai" userId="S::nikolai.dilullo@snhu.edu::17daf9d9-300f-4590-bd01-fb081644ac34" providerId="AD" clId="Web-{BC0109F2-FDAE-662B-995D-F513F755A9B7}" dt="2025-10-14T16:59:42.363" v="82"/>
          <ac:spMkLst>
            <pc:docMk/>
            <pc:sldMk cId="1520032216" sldId="302"/>
            <ac:spMk id="5" creationId="{56CF24C5-2939-00FF-9CD5-8CE0FFE1DDBA}"/>
          </ac:spMkLst>
        </pc:spChg>
        <pc:spChg chg="add del mod">
          <ac:chgData name="DiLullo, Nikolai" userId="S::nikolai.dilullo@snhu.edu::17daf9d9-300f-4590-bd01-fb081644ac34" providerId="AD" clId="Web-{BC0109F2-FDAE-662B-995D-F513F755A9B7}" dt="2025-10-14T16:57:29.538" v="71"/>
          <ac:spMkLst>
            <pc:docMk/>
            <pc:sldMk cId="1520032216" sldId="302"/>
            <ac:spMk id="9" creationId="{235A242B-A427-243A-5CD8-6DE31C8201A7}"/>
          </ac:spMkLst>
        </pc:spChg>
        <pc:spChg chg="add del mod">
          <ac:chgData name="DiLullo, Nikolai" userId="S::nikolai.dilullo@snhu.edu::17daf9d9-300f-4590-bd01-fb081644ac34" providerId="AD" clId="Web-{BC0109F2-FDAE-662B-995D-F513F755A9B7}" dt="2025-10-14T17:09:22.662" v="103"/>
          <ac:spMkLst>
            <pc:docMk/>
            <pc:sldMk cId="1520032216" sldId="302"/>
            <ac:spMk id="10" creationId="{3850CE81-E40D-AB57-EA21-40F2D135B62A}"/>
          </ac:spMkLst>
        </pc:spChg>
        <pc:spChg chg="add del mod">
          <ac:chgData name="DiLullo, Nikolai" userId="S::nikolai.dilullo@snhu.edu::17daf9d9-300f-4590-bd01-fb081644ac34" providerId="AD" clId="Web-{BC0109F2-FDAE-662B-995D-F513F755A9B7}" dt="2025-10-14T16:58:09.867" v="75"/>
          <ac:spMkLst>
            <pc:docMk/>
            <pc:sldMk cId="1520032216" sldId="302"/>
            <ac:spMk id="12" creationId="{BD3A8324-5292-C4BD-044F-076D4C50C5E0}"/>
          </ac:spMkLst>
        </pc:spChg>
        <pc:spChg chg="mod">
          <ac:chgData name="DiLullo, Nikolai" userId="S::nikolai.dilullo@snhu.edu::17daf9d9-300f-4590-bd01-fb081644ac34" providerId="AD" clId="Web-{BC0109F2-FDAE-662B-995D-F513F755A9B7}" dt="2025-10-14T17:10:28.866" v="114" actId="1076"/>
          <ac:spMkLst>
            <pc:docMk/>
            <pc:sldMk cId="1520032216" sldId="302"/>
            <ac:spMk id="14" creationId="{61503461-8B5C-9D09-9A83-6861BF83DD1D}"/>
          </ac:spMkLst>
        </pc:spChg>
        <pc:spChg chg="add del mod">
          <ac:chgData name="DiLullo, Nikolai" userId="S::nikolai.dilullo@snhu.edu::17daf9d9-300f-4590-bd01-fb081644ac34" providerId="AD" clId="Web-{BC0109F2-FDAE-662B-995D-F513F755A9B7}" dt="2025-10-14T16:58:43.228" v="77"/>
          <ac:spMkLst>
            <pc:docMk/>
            <pc:sldMk cId="1520032216" sldId="302"/>
            <ac:spMk id="15" creationId="{F60EDEFC-F53D-E8C4-21AA-59ADEF53F9BD}"/>
          </ac:spMkLst>
        </pc:spChg>
        <pc:graphicFrameChg chg="add del mod ord modGraphic">
          <ac:chgData name="DiLullo, Nikolai" userId="S::nikolai.dilullo@snhu.edu::17daf9d9-300f-4590-bd01-fb081644ac34" providerId="AD" clId="Web-{BC0109F2-FDAE-662B-995D-F513F755A9B7}" dt="2025-10-14T16:57:12.647" v="70"/>
          <ac:graphicFrameMkLst>
            <pc:docMk/>
            <pc:sldMk cId="1520032216" sldId="302"/>
            <ac:graphicFrameMk id="7" creationId="{F48D94B3-C07D-10D4-AA35-9210E1CC3F68}"/>
          </ac:graphicFrameMkLst>
        </pc:graphicFrameChg>
        <pc:picChg chg="mod">
          <ac:chgData name="DiLullo, Nikolai" userId="S::nikolai.dilullo@snhu.edu::17daf9d9-300f-4590-bd01-fb081644ac34" providerId="AD" clId="Web-{BC0109F2-FDAE-662B-995D-F513F755A9B7}" dt="2025-10-14T16:59:51.991" v="85" actId="1076"/>
          <ac:picMkLst>
            <pc:docMk/>
            <pc:sldMk cId="1520032216" sldId="302"/>
            <ac:picMk id="8" creationId="{F4641A5F-226C-CF87-41BB-23E848BC5CC6}"/>
          </ac:picMkLst>
        </pc:picChg>
        <pc:picChg chg="add del mod ord">
          <ac:chgData name="DiLullo, Nikolai" userId="S::nikolai.dilullo@snhu.edu::17daf9d9-300f-4590-bd01-fb081644ac34" providerId="AD" clId="Web-{BC0109F2-FDAE-662B-995D-F513F755A9B7}" dt="2025-10-14T16:57:50.476" v="74"/>
          <ac:picMkLst>
            <pc:docMk/>
            <pc:sldMk cId="1520032216" sldId="302"/>
            <ac:picMk id="10" creationId="{9AD794AF-E613-9B83-3D6D-3D884F3C9CF0}"/>
          </ac:picMkLst>
        </pc:picChg>
        <pc:picChg chg="add mod ord">
          <ac:chgData name="DiLullo, Nikolai" userId="S::nikolai.dilullo@snhu.edu::17daf9d9-300f-4590-bd01-fb081644ac34" providerId="AD" clId="Web-{BC0109F2-FDAE-662B-995D-F513F755A9B7}" dt="2025-10-14T17:09:47.538" v="105" actId="1076"/>
          <ac:picMkLst>
            <pc:docMk/>
            <pc:sldMk cId="1520032216" sldId="302"/>
            <ac:picMk id="12" creationId="{C3E07499-BAC9-F158-11A4-4F9E79899CCF}"/>
          </ac:picMkLst>
        </pc:picChg>
        <pc:picChg chg="add del mod ord">
          <ac:chgData name="DiLullo, Nikolai" userId="S::nikolai.dilullo@snhu.edu::17daf9d9-300f-4590-bd01-fb081644ac34" providerId="AD" clId="Web-{BC0109F2-FDAE-662B-995D-F513F755A9B7}" dt="2025-10-14T16:58:42.306" v="76"/>
          <ac:picMkLst>
            <pc:docMk/>
            <pc:sldMk cId="1520032216" sldId="302"/>
            <ac:picMk id="13" creationId="{4631C718-838F-C54E-74D8-E94DDF977DF4}"/>
          </ac:picMkLst>
        </pc:picChg>
        <pc:picChg chg="add del mod ord">
          <ac:chgData name="DiLullo, Nikolai" userId="S::nikolai.dilullo@snhu.edu::17daf9d9-300f-4590-bd01-fb081644ac34" providerId="AD" clId="Web-{BC0109F2-FDAE-662B-995D-F513F755A9B7}" dt="2025-10-14T17:09:21.709" v="102"/>
          <ac:picMkLst>
            <pc:docMk/>
            <pc:sldMk cId="1520032216" sldId="302"/>
            <ac:picMk id="16" creationId="{3336A22B-FFEB-C75E-9FB2-E7A49DA448E7}"/>
          </ac:picMkLst>
        </pc:picChg>
        <pc:cxnChg chg="add del">
          <ac:chgData name="DiLullo, Nikolai" userId="S::nikolai.dilullo@snhu.edu::17daf9d9-300f-4590-bd01-fb081644ac34" providerId="AD" clId="Web-{BC0109F2-FDAE-662B-995D-F513F755A9B7}" dt="2025-10-14T17:00:32.056" v="91"/>
          <ac:cxnSpMkLst>
            <pc:docMk/>
            <pc:sldMk cId="1520032216" sldId="302"/>
            <ac:cxnSpMk id="4" creationId="{474BB173-8D5F-D250-2671-8AAF3501E55D}"/>
          </ac:cxnSpMkLst>
        </pc:cxnChg>
        <pc:cxnChg chg="add del mod">
          <ac:chgData name="DiLullo, Nikolai" userId="S::nikolai.dilullo@snhu.edu::17daf9d9-300f-4590-bd01-fb081644ac34" providerId="AD" clId="Web-{BC0109F2-FDAE-662B-995D-F513F755A9B7}" dt="2025-10-14T17:00:54.290" v="94"/>
          <ac:cxnSpMkLst>
            <pc:docMk/>
            <pc:sldMk cId="1520032216" sldId="302"/>
            <ac:cxnSpMk id="6" creationId="{43D7A67C-737E-0DD6-BC7C-315C855E60C1}"/>
          </ac:cxnSpMkLst>
        </pc:cxnChg>
        <pc:cxnChg chg="add del mod">
          <ac:chgData name="DiLullo, Nikolai" userId="S::nikolai.dilullo@snhu.edu::17daf9d9-300f-4590-bd01-fb081644ac34" providerId="AD" clId="Web-{BC0109F2-FDAE-662B-995D-F513F755A9B7}" dt="2025-10-14T17:01:20.306" v="100"/>
          <ac:cxnSpMkLst>
            <pc:docMk/>
            <pc:sldMk cId="1520032216" sldId="302"/>
            <ac:cxnSpMk id="7" creationId="{0B24CA46-900B-FB51-DF41-369E2A6CC2D8}"/>
          </ac:cxnSpMkLst>
        </pc:cxnChg>
      </pc:sldChg>
    </pc:docChg>
  </pc:docChgLst>
  <pc:docChgLst>
    <pc:chgData name="Sedutto, Joseph" userId="S::joseph.sedutto@snhu.edu::c3f1e3a5-5575-46fc-ad60-fc32f165d2e0" providerId="AD" clId="Web-{DBDF9576-F5C5-0906-DEA7-459E2B2A3E24}"/>
    <pc:docChg chg="addSld modSld">
      <pc:chgData name="Sedutto, Joseph" userId="S::joseph.sedutto@snhu.edu::c3f1e3a5-5575-46fc-ad60-fc32f165d2e0" providerId="AD" clId="Web-{DBDF9576-F5C5-0906-DEA7-459E2B2A3E24}" dt="2025-10-07T18:17:58.983" v="22" actId="1076"/>
      <pc:docMkLst>
        <pc:docMk/>
      </pc:docMkLst>
      <pc:sldChg chg="addSp delSp modSp new mod modClrScheme chgLayout">
        <pc:chgData name="Sedutto, Joseph" userId="S::joseph.sedutto@snhu.edu::c3f1e3a5-5575-46fc-ad60-fc32f165d2e0" providerId="AD" clId="Web-{DBDF9576-F5C5-0906-DEA7-459E2B2A3E24}" dt="2025-10-07T18:17:58.983" v="22" actId="1076"/>
        <pc:sldMkLst>
          <pc:docMk/>
          <pc:sldMk cId="2539708619" sldId="297"/>
        </pc:sldMkLst>
        <pc:spChg chg="mod ord">
          <ac:chgData name="Sedutto, Joseph" userId="S::joseph.sedutto@snhu.edu::c3f1e3a5-5575-46fc-ad60-fc32f165d2e0" providerId="AD" clId="Web-{DBDF9576-F5C5-0906-DEA7-459E2B2A3E24}" dt="2025-10-07T18:08:23.298" v="15" actId="20577"/>
          <ac:spMkLst>
            <pc:docMk/>
            <pc:sldMk cId="2539708619" sldId="297"/>
            <ac:spMk id="2" creationId="{687C22FD-853D-94A3-EB80-53792A7E2C02}"/>
          </ac:spMkLst>
        </pc:spChg>
        <pc:spChg chg="mod ord">
          <ac:chgData name="Sedutto, Joseph" userId="S::joseph.sedutto@snhu.edu::c3f1e3a5-5575-46fc-ad60-fc32f165d2e0" providerId="AD" clId="Web-{DBDF9576-F5C5-0906-DEA7-459E2B2A3E24}" dt="2025-10-07T18:07:57.845" v="1"/>
          <ac:spMkLst>
            <pc:docMk/>
            <pc:sldMk cId="2539708619" sldId="297"/>
            <ac:spMk id="4" creationId="{BD271F6F-D37A-93A1-F0C8-C9A0640156E8}"/>
          </ac:spMkLst>
        </pc:spChg>
        <pc:picChg chg="add mod ord">
          <ac:chgData name="Sedutto, Joseph" userId="S::joseph.sedutto@snhu.edu::c3f1e3a5-5575-46fc-ad60-fc32f165d2e0" providerId="AD" clId="Web-{DBDF9576-F5C5-0906-DEA7-459E2B2A3E24}" dt="2025-10-07T18:17:44.593" v="19" actId="1076"/>
          <ac:picMkLst>
            <pc:docMk/>
            <pc:sldMk cId="2539708619" sldId="297"/>
            <ac:picMk id="6" creationId="{06886BFB-20BB-5655-189D-A9CAD2402632}"/>
          </ac:picMkLst>
        </pc:picChg>
        <pc:picChg chg="add mod ord">
          <ac:chgData name="Sedutto, Joseph" userId="S::joseph.sedutto@snhu.edu::c3f1e3a5-5575-46fc-ad60-fc32f165d2e0" providerId="AD" clId="Web-{DBDF9576-F5C5-0906-DEA7-459E2B2A3E24}" dt="2025-10-07T18:17:58.983" v="22" actId="1076"/>
          <ac:picMkLst>
            <pc:docMk/>
            <pc:sldMk cId="2539708619" sldId="297"/>
            <ac:picMk id="7" creationId="{23645D39-583F-5E44-E264-F938A5F8D2D4}"/>
          </ac:picMkLst>
        </pc:picChg>
      </pc:sldChg>
    </pc:docChg>
  </pc:docChgLst>
  <pc:docChgLst>
    <pc:chgData name="DiLullo, Nikolai" userId="S::nikolai.dilullo@snhu.edu::17daf9d9-300f-4590-bd01-fb081644ac34" providerId="AD" clId="Web-{EE2F5062-93D4-0C24-2C4F-3306DC7356CC}"/>
    <pc:docChg chg="addSld modSld sldOrd">
      <pc:chgData name="DiLullo, Nikolai" userId="S::nikolai.dilullo@snhu.edu::17daf9d9-300f-4590-bd01-fb081644ac34" providerId="AD" clId="Web-{EE2F5062-93D4-0C24-2C4F-3306DC7356CC}" dt="2025-09-16T18:29:40.691" v="545" actId="20577"/>
      <pc:docMkLst>
        <pc:docMk/>
      </pc:docMkLst>
      <pc:sldChg chg="modSp new">
        <pc:chgData name="DiLullo, Nikolai" userId="S::nikolai.dilullo@snhu.edu::17daf9d9-300f-4590-bd01-fb081644ac34" providerId="AD" clId="Web-{EE2F5062-93D4-0C24-2C4F-3306DC7356CC}" dt="2025-09-16T17:36:08.938" v="76" actId="20577"/>
        <pc:sldMkLst>
          <pc:docMk/>
          <pc:sldMk cId="1371157950" sldId="286"/>
        </pc:sldMkLst>
        <pc:spChg chg="mod">
          <ac:chgData name="DiLullo, Nikolai" userId="S::nikolai.dilullo@snhu.edu::17daf9d9-300f-4590-bd01-fb081644ac34" providerId="AD" clId="Web-{EE2F5062-93D4-0C24-2C4F-3306DC7356CC}" dt="2025-09-16T17:36:08.938" v="76" actId="20577"/>
          <ac:spMkLst>
            <pc:docMk/>
            <pc:sldMk cId="1371157950" sldId="286"/>
            <ac:spMk id="2" creationId="{5FBBFD53-A6E8-C5B3-CAEE-5E884E25131C}"/>
          </ac:spMkLst>
        </pc:spChg>
      </pc:sldChg>
    </pc:docChg>
  </pc:docChgLst>
  <pc:docChgLst>
    <pc:chgData name="DiLullo, Nikolai" userId="S::nikolai.dilullo@snhu.edu::17daf9d9-300f-4590-bd01-fb081644ac34" providerId="AD" clId="Web-{7EC8BF43-2C6B-5CA8-80A5-73367CDCA0EB}"/>
    <pc:docChg chg="modSld">
      <pc:chgData name="DiLullo, Nikolai" userId="S::nikolai.dilullo@snhu.edu::17daf9d9-300f-4590-bd01-fb081644ac34" providerId="AD" clId="Web-{7EC8BF43-2C6B-5CA8-80A5-73367CDCA0EB}" dt="2025-09-18T14:27:47.300" v="1109" actId="20577"/>
      <pc:docMkLst>
        <pc:docMk/>
      </pc:docMkLst>
      <pc:sldChg chg="modSp">
        <pc:chgData name="DiLullo, Nikolai" userId="S::nikolai.dilullo@snhu.edu::17daf9d9-300f-4590-bd01-fb081644ac34" providerId="AD" clId="Web-{7EC8BF43-2C6B-5CA8-80A5-73367CDCA0EB}" dt="2025-09-18T14:06:03.447" v="1092" actId="20577"/>
        <pc:sldMkLst>
          <pc:docMk/>
          <pc:sldMk cId="1371157950" sldId="286"/>
        </pc:sldMkLst>
        <pc:spChg chg="mod">
          <ac:chgData name="DiLullo, Nikolai" userId="S::nikolai.dilullo@snhu.edu::17daf9d9-300f-4590-bd01-fb081644ac34" providerId="AD" clId="Web-{7EC8BF43-2C6B-5CA8-80A5-73367CDCA0EB}" dt="2025-09-18T14:06:03.447" v="1092" actId="20577"/>
          <ac:spMkLst>
            <pc:docMk/>
            <pc:sldMk cId="1371157950" sldId="286"/>
            <ac:spMk id="3" creationId="{07D1CBAD-7E52-5FE0-3420-9890A46A150A}"/>
          </ac:spMkLst>
        </pc:spChg>
      </pc:sldChg>
    </pc:docChg>
  </pc:docChgLst>
  <pc:docChgLst>
    <pc:chgData name="DiLullo, Nikolai" userId="S::nikolai.dilullo@snhu.edu::17daf9d9-300f-4590-bd01-fb081644ac34" providerId="AD" clId="Web-{1B165489-4343-1873-D796-C017B5119F8A}"/>
    <pc:docChg chg="modSld">
      <pc:chgData name="DiLullo, Nikolai" userId="S::nikolai.dilullo@snhu.edu::17daf9d9-300f-4590-bd01-fb081644ac34" providerId="AD" clId="Web-{1B165489-4343-1873-D796-C017B5119F8A}" dt="2025-09-23T18:00:29.130" v="4" actId="1076"/>
      <pc:docMkLst>
        <pc:docMk/>
      </pc:docMkLst>
    </pc:docChg>
  </pc:docChgLst>
  <pc:docChgLst>
    <pc:chgData name="Hnatowicz, Alexia" userId="S::alexia.hnatowicz@snhu.edu::537fb46b-1507-4c3f-b912-7f5014f50c22" providerId="AD" clId="Web-{D4C9F169-AA51-D985-C747-2A2A25B128DD}"/>
    <pc:docChg chg="modSld">
      <pc:chgData name="Hnatowicz, Alexia" userId="S::alexia.hnatowicz@snhu.edu::537fb46b-1507-4c3f-b912-7f5014f50c22" providerId="AD" clId="Web-{D4C9F169-AA51-D985-C747-2A2A25B128DD}" dt="2025-09-18T14:31:19.357" v="21" actId="20577"/>
      <pc:docMkLst>
        <pc:docMk/>
      </pc:docMkLst>
      <pc:sldChg chg="modSp">
        <pc:chgData name="Hnatowicz, Alexia" userId="S::alexia.hnatowicz@snhu.edu::537fb46b-1507-4c3f-b912-7f5014f50c22" providerId="AD" clId="Web-{D4C9F169-AA51-D985-C747-2A2A25B128DD}" dt="2025-09-18T14:31:19.357" v="21" actId="20577"/>
        <pc:sldMkLst>
          <pc:docMk/>
          <pc:sldMk cId="1402387666" sldId="295"/>
        </pc:sldMkLst>
        <pc:spChg chg="mod">
          <ac:chgData name="Hnatowicz, Alexia" userId="S::alexia.hnatowicz@snhu.edu::537fb46b-1507-4c3f-b912-7f5014f50c22" providerId="AD" clId="Web-{D4C9F169-AA51-D985-C747-2A2A25B128DD}" dt="2025-09-18T14:31:19.357" v="21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Sedutto, Joseph" userId="S::joseph.sedutto@snhu.edu::c3f1e3a5-5575-46fc-ad60-fc32f165d2e0" providerId="AD" clId="Web-{76AE04D6-87E9-1977-66E1-B086B7938F74}"/>
    <pc:docChg chg="modSld">
      <pc:chgData name="Sedutto, Joseph" userId="S::joseph.sedutto@snhu.edu::c3f1e3a5-5575-46fc-ad60-fc32f165d2e0" providerId="AD" clId="Web-{76AE04D6-87E9-1977-66E1-B086B7938F74}" dt="2025-09-25T13:31:36.959" v="40" actId="1076"/>
      <pc:docMkLst>
        <pc:docMk/>
      </pc:docMkLst>
      <pc:sldChg chg="addSp modSp">
        <pc:chgData name="Sedutto, Joseph" userId="S::joseph.sedutto@snhu.edu::c3f1e3a5-5575-46fc-ad60-fc32f165d2e0" providerId="AD" clId="Web-{76AE04D6-87E9-1977-66E1-B086B7938F74}" dt="2025-09-25T13:31:36.959" v="40" actId="1076"/>
        <pc:sldMkLst>
          <pc:docMk/>
          <pc:sldMk cId="2845916733" sldId="281"/>
        </pc:sldMkLst>
        <pc:spChg chg="add mod">
          <ac:chgData name="Sedutto, Joseph" userId="S::joseph.sedutto@snhu.edu::c3f1e3a5-5575-46fc-ad60-fc32f165d2e0" providerId="AD" clId="Web-{76AE04D6-87E9-1977-66E1-B086B7938F74}" dt="2025-09-25T13:31:28.537" v="37" actId="1076"/>
          <ac:spMkLst>
            <pc:docMk/>
            <pc:sldMk cId="2845916733" sldId="281"/>
            <ac:spMk id="2" creationId="{A659EA33-4239-57F6-3E6C-02FA7B77F9DE}"/>
          </ac:spMkLst>
        </pc:spChg>
        <pc:spChg chg="mod">
          <ac:chgData name="Sedutto, Joseph" userId="S::joseph.sedutto@snhu.edu::c3f1e3a5-5575-46fc-ad60-fc32f165d2e0" providerId="AD" clId="Web-{76AE04D6-87E9-1977-66E1-B086B7938F74}" dt="2025-09-25T13:31:36.959" v="40" actId="1076"/>
          <ac:spMkLst>
            <pc:docMk/>
            <pc:sldMk cId="2845916733" sldId="281"/>
            <ac:spMk id="3" creationId="{99C3F59D-E7C3-4F8D-08E5-37C3F585BB91}"/>
          </ac:spMkLst>
        </pc:spChg>
      </pc:sldChg>
    </pc:docChg>
  </pc:docChgLst>
  <pc:docChgLst>
    <pc:chgData name="Friebolin, Alexandra" userId="S::alexandra.friebolin@snhu.edu::4df077f8-c969-4738-aeef-885adaa587cd" providerId="AD" clId="Web-{6A9F7924-2749-55E9-9603-F3E2CA7628F5}"/>
    <pc:docChg chg="modSld">
      <pc:chgData name="Friebolin, Alexandra" userId="S::alexandra.friebolin@snhu.edu::4df077f8-c969-4738-aeef-885adaa587cd" providerId="AD" clId="Web-{6A9F7924-2749-55E9-9603-F3E2CA7628F5}" dt="2025-09-18T14:32:20.816" v="2" actId="20577"/>
      <pc:docMkLst>
        <pc:docMk/>
      </pc:docMkLst>
    </pc:docChg>
  </pc:docChgLst>
  <pc:docChgLst>
    <pc:chgData name="Morrissette, Jacob" userId="1b45e948-13c6-4d06-b358-ed280d5d5b00" providerId="ADAL" clId="{6C4D948A-738F-4300-8FE3-5DE53649B2DD}"/>
    <pc:docChg chg="undo custSel addSld delSld modSld sldOrd">
      <pc:chgData name="Morrissette, Jacob" userId="1b45e948-13c6-4d06-b358-ed280d5d5b00" providerId="ADAL" clId="{6C4D948A-738F-4300-8FE3-5DE53649B2DD}" dt="2025-10-14T17:01:49.018" v="8695" actId="1076"/>
      <pc:docMkLst>
        <pc:docMk/>
      </pc:docMkLst>
      <pc:sldChg chg="modSp mod">
        <pc:chgData name="Morrissette, Jacob" userId="1b45e948-13c6-4d06-b358-ed280d5d5b00" providerId="ADAL" clId="{6C4D948A-738F-4300-8FE3-5DE53649B2DD}" dt="2025-09-24T13:23:16.610" v="3515" actId="403"/>
        <pc:sldMkLst>
          <pc:docMk/>
          <pc:sldMk cId="2558079441" sldId="259"/>
        </pc:sldMkLst>
        <pc:spChg chg="mod">
          <ac:chgData name="Morrissette, Jacob" userId="1b45e948-13c6-4d06-b358-ed280d5d5b00" providerId="ADAL" clId="{6C4D948A-738F-4300-8FE3-5DE53649B2DD}" dt="2025-09-24T13:23:16.610" v="3515" actId="403"/>
          <ac:spMkLst>
            <pc:docMk/>
            <pc:sldMk cId="2558079441" sldId="259"/>
            <ac:spMk id="3" creationId="{FDFDD10F-3141-E88D-DF60-C45574F337C5}"/>
          </ac:spMkLst>
        </pc:spChg>
      </pc:sldChg>
      <pc:sldChg chg="addSp modSp mod">
        <pc:chgData name="Morrissette, Jacob" userId="1b45e948-13c6-4d06-b358-ed280d5d5b00" providerId="ADAL" clId="{6C4D948A-738F-4300-8FE3-5DE53649B2DD}" dt="2025-10-08T23:08:05.034" v="8595" actId="114"/>
        <pc:sldMkLst>
          <pc:docMk/>
          <pc:sldMk cId="2845916733" sldId="281"/>
        </pc:sldMkLst>
        <pc:spChg chg="mod">
          <ac:chgData name="Morrissette, Jacob" userId="1b45e948-13c6-4d06-b358-ed280d5d5b00" providerId="ADAL" clId="{6C4D948A-738F-4300-8FE3-5DE53649B2DD}" dt="2025-10-08T23:06:50.420" v="8567" actId="1076"/>
          <ac:spMkLst>
            <pc:docMk/>
            <pc:sldMk cId="2845916733" sldId="281"/>
            <ac:spMk id="2" creationId="{A659EA33-4239-57F6-3E6C-02FA7B77F9DE}"/>
          </ac:spMkLst>
        </pc:spChg>
        <pc:spChg chg="mod">
          <ac:chgData name="Morrissette, Jacob" userId="1b45e948-13c6-4d06-b358-ed280d5d5b00" providerId="ADAL" clId="{6C4D948A-738F-4300-8FE3-5DE53649B2DD}" dt="2025-10-08T23:08:05.034" v="8595" actId="114"/>
          <ac:spMkLst>
            <pc:docMk/>
            <pc:sldMk cId="2845916733" sldId="281"/>
            <ac:spMk id="3" creationId="{99C3F59D-E7C3-4F8D-08E5-37C3F585BB91}"/>
          </ac:spMkLst>
        </pc:spChg>
        <pc:picChg chg="mod">
          <ac:chgData name="Morrissette, Jacob" userId="1b45e948-13c6-4d06-b358-ed280d5d5b00" providerId="ADAL" clId="{6C4D948A-738F-4300-8FE3-5DE53649B2DD}" dt="2025-09-24T13:12:19.472" v="3419" actId="1076"/>
          <ac:picMkLst>
            <pc:docMk/>
            <pc:sldMk cId="2845916733" sldId="281"/>
            <ac:picMk id="6" creationId="{4EA2B17E-4545-96FB-EA58-84EEC87649BB}"/>
          </ac:picMkLst>
        </pc:picChg>
        <pc:cxnChg chg="add mod">
          <ac:chgData name="Morrissette, Jacob" userId="1b45e948-13c6-4d06-b358-ed280d5d5b00" providerId="ADAL" clId="{6C4D948A-738F-4300-8FE3-5DE53649B2DD}" dt="2025-10-08T23:07:24.162" v="8575" actId="14100"/>
          <ac:cxnSpMkLst>
            <pc:docMk/>
            <pc:sldMk cId="2845916733" sldId="281"/>
            <ac:cxnSpMk id="5" creationId="{8D33A464-E7B9-FA60-97B8-C176B42E760F}"/>
          </ac:cxnSpMkLst>
        </pc:cxnChg>
      </pc:sldChg>
      <pc:sldChg chg="addSp modSp mod">
        <pc:chgData name="Morrissette, Jacob" userId="1b45e948-13c6-4d06-b358-ed280d5d5b00" providerId="ADAL" clId="{6C4D948A-738F-4300-8FE3-5DE53649B2DD}" dt="2025-09-24T14:00:34.109" v="3524" actId="20577"/>
        <pc:sldMkLst>
          <pc:docMk/>
          <pc:sldMk cId="4187556548" sldId="282"/>
        </pc:sldMkLst>
        <pc:spChg chg="mod">
          <ac:chgData name="Morrissette, Jacob" userId="1b45e948-13c6-4d06-b358-ed280d5d5b00" providerId="ADAL" clId="{6C4D948A-738F-4300-8FE3-5DE53649B2DD}" dt="2025-09-24T14:00:34.109" v="3524" actId="20577"/>
          <ac:spMkLst>
            <pc:docMk/>
            <pc:sldMk cId="4187556548" sldId="282"/>
            <ac:spMk id="2" creationId="{E3D68834-4CB2-6CCD-6916-C383CE991923}"/>
          </ac:spMkLst>
        </pc:spChg>
        <pc:spChg chg="add mod">
          <ac:chgData name="Morrissette, Jacob" userId="1b45e948-13c6-4d06-b358-ed280d5d5b00" providerId="ADAL" clId="{6C4D948A-738F-4300-8FE3-5DE53649B2DD}" dt="2025-09-19T14:13:18.250" v="1916" actId="1076"/>
          <ac:spMkLst>
            <pc:docMk/>
            <pc:sldMk cId="4187556548" sldId="282"/>
            <ac:spMk id="3" creationId="{74B6AF97-62C1-E2F7-CF5C-CA3AD211AFC5}"/>
          </ac:spMkLst>
        </pc:spChg>
        <pc:spChg chg="mod">
          <ac:chgData name="Morrissette, Jacob" userId="1b45e948-13c6-4d06-b358-ed280d5d5b00" providerId="ADAL" clId="{6C4D948A-738F-4300-8FE3-5DE53649B2DD}" dt="2025-09-23T21:09:08.428" v="3349" actId="20577"/>
          <ac:spMkLst>
            <pc:docMk/>
            <pc:sldMk cId="4187556548" sldId="282"/>
            <ac:spMk id="6" creationId="{43768D88-18A7-F29C-6777-36FAB3DD7099}"/>
          </ac:spMkLst>
        </pc:spChg>
        <pc:spChg chg="add mod">
          <ac:chgData name="Morrissette, Jacob" userId="1b45e948-13c6-4d06-b358-ed280d5d5b00" providerId="ADAL" clId="{6C4D948A-738F-4300-8FE3-5DE53649B2DD}" dt="2025-09-19T14:13:32.735" v="1918" actId="1076"/>
          <ac:spMkLst>
            <pc:docMk/>
            <pc:sldMk cId="4187556548" sldId="282"/>
            <ac:spMk id="7" creationId="{F2F05E41-71D8-437E-DAC8-88076B901A09}"/>
          </ac:spMkLst>
        </pc:spChg>
        <pc:spChg chg="add mod">
          <ac:chgData name="Morrissette, Jacob" userId="1b45e948-13c6-4d06-b358-ed280d5d5b00" providerId="ADAL" clId="{6C4D948A-738F-4300-8FE3-5DE53649B2DD}" dt="2025-09-23T21:09:11.242" v="3350" actId="20577"/>
          <ac:spMkLst>
            <pc:docMk/>
            <pc:sldMk cId="4187556548" sldId="282"/>
            <ac:spMk id="9" creationId="{D650F3BC-8A2F-DAFC-E220-745E528ED3CE}"/>
          </ac:spMkLst>
        </pc:spChg>
        <pc:spChg chg="add mod">
          <ac:chgData name="Morrissette, Jacob" userId="1b45e948-13c6-4d06-b358-ed280d5d5b00" providerId="ADAL" clId="{6C4D948A-738F-4300-8FE3-5DE53649B2DD}" dt="2025-09-23T21:09:13.259" v="3351" actId="20577"/>
          <ac:spMkLst>
            <pc:docMk/>
            <pc:sldMk cId="4187556548" sldId="282"/>
            <ac:spMk id="10" creationId="{29CBD5B9-243E-2A48-EF22-6F9EBEBAB71A}"/>
          </ac:spMkLst>
        </pc:spChg>
        <pc:picChg chg="mod">
          <ac:chgData name="Morrissette, Jacob" userId="1b45e948-13c6-4d06-b358-ed280d5d5b00" providerId="ADAL" clId="{6C4D948A-738F-4300-8FE3-5DE53649B2DD}" dt="2025-09-19T14:13:10.508" v="1915" actId="1076"/>
          <ac:picMkLst>
            <pc:docMk/>
            <pc:sldMk cId="4187556548" sldId="282"/>
            <ac:picMk id="5" creationId="{491CAA4A-1111-60C8-38BC-8BF72BDB6D93}"/>
          </ac:picMkLst>
        </pc:picChg>
        <pc:picChg chg="add mod modCrop">
          <ac:chgData name="Morrissette, Jacob" userId="1b45e948-13c6-4d06-b358-ed280d5d5b00" providerId="ADAL" clId="{6C4D948A-738F-4300-8FE3-5DE53649B2DD}" dt="2025-09-19T14:13:18.250" v="1916" actId="1076"/>
          <ac:picMkLst>
            <pc:docMk/>
            <pc:sldMk cId="4187556548" sldId="282"/>
            <ac:picMk id="8" creationId="{F744868A-F197-95A6-48ED-D6A9B515A0E1}"/>
          </ac:picMkLst>
        </pc:picChg>
      </pc:sldChg>
      <pc:sldChg chg="addSp modSp add del mod ord">
        <pc:chgData name="Morrissette, Jacob" userId="1b45e948-13c6-4d06-b358-ed280d5d5b00" providerId="ADAL" clId="{6C4D948A-738F-4300-8FE3-5DE53649B2DD}" dt="2025-10-08T22:26:43.358" v="5057" actId="1076"/>
        <pc:sldMkLst>
          <pc:docMk/>
          <pc:sldMk cId="1371157950" sldId="286"/>
        </pc:sldMkLst>
        <pc:spChg chg="mod">
          <ac:chgData name="Morrissette, Jacob" userId="1b45e948-13c6-4d06-b358-ed280d5d5b00" providerId="ADAL" clId="{6C4D948A-738F-4300-8FE3-5DE53649B2DD}" dt="2025-10-08T22:10:23.358" v="3958" actId="6549"/>
          <ac:spMkLst>
            <pc:docMk/>
            <pc:sldMk cId="1371157950" sldId="286"/>
            <ac:spMk id="2" creationId="{5FBBFD53-A6E8-C5B3-CAEE-5E884E25131C}"/>
          </ac:spMkLst>
        </pc:spChg>
        <pc:spChg chg="mod">
          <ac:chgData name="Morrissette, Jacob" userId="1b45e948-13c6-4d06-b358-ed280d5d5b00" providerId="ADAL" clId="{6C4D948A-738F-4300-8FE3-5DE53649B2DD}" dt="2025-10-08T22:26:38.026" v="5056" actId="20577"/>
          <ac:spMkLst>
            <pc:docMk/>
            <pc:sldMk cId="1371157950" sldId="286"/>
            <ac:spMk id="3" creationId="{07D1CBAD-7E52-5FE0-3420-9890A46A150A}"/>
          </ac:spMkLst>
        </pc:spChg>
        <pc:picChg chg="mod">
          <ac:chgData name="Morrissette, Jacob" userId="1b45e948-13c6-4d06-b358-ed280d5d5b00" providerId="ADAL" clId="{6C4D948A-738F-4300-8FE3-5DE53649B2DD}" dt="2025-10-08T22:26:43.358" v="5057" actId="1076"/>
          <ac:picMkLst>
            <pc:docMk/>
            <pc:sldMk cId="1371157950" sldId="286"/>
            <ac:picMk id="5" creationId="{3084F852-4412-512B-9F8E-F590CDE4D97B}"/>
          </ac:picMkLst>
        </pc:picChg>
      </pc:sldChg>
      <pc:sldChg chg="addSp delSp modSp mod">
        <pc:chgData name="Morrissette, Jacob" userId="1b45e948-13c6-4d06-b358-ed280d5d5b00" providerId="ADAL" clId="{6C4D948A-738F-4300-8FE3-5DE53649B2DD}" dt="2025-10-08T22:35:10.293" v="5355" actId="1076"/>
        <pc:sldMkLst>
          <pc:docMk/>
          <pc:sldMk cId="1402387666" sldId="295"/>
        </pc:sldMkLst>
        <pc:spChg chg="mod">
          <ac:chgData name="Morrissette, Jacob" userId="1b45e948-13c6-4d06-b358-ed280d5d5b00" providerId="ADAL" clId="{6C4D948A-738F-4300-8FE3-5DE53649B2DD}" dt="2025-10-07T18:00:12.883" v="3583" actId="20577"/>
          <ac:spMkLst>
            <pc:docMk/>
            <pc:sldMk cId="1402387666" sldId="295"/>
            <ac:spMk id="2" creationId="{F96BD5E2-A2C1-7F80-EDB0-044F7F8ACE52}"/>
          </ac:spMkLst>
        </pc:spChg>
        <pc:spChg chg="mod">
          <ac:chgData name="Morrissette, Jacob" userId="1b45e948-13c6-4d06-b358-ed280d5d5b00" providerId="ADAL" clId="{6C4D948A-738F-4300-8FE3-5DE53649B2DD}" dt="2025-10-07T18:11:50.208" v="3920" actId="20577"/>
          <ac:spMkLst>
            <pc:docMk/>
            <pc:sldMk cId="1402387666" sldId="295"/>
            <ac:spMk id="3" creationId="{22605E76-8E98-634A-DF42-27D90ABBA6B9}"/>
          </ac:spMkLst>
        </pc:spChg>
        <pc:spChg chg="add mod">
          <ac:chgData name="Morrissette, Jacob" userId="1b45e948-13c6-4d06-b358-ed280d5d5b00" providerId="ADAL" clId="{6C4D948A-738F-4300-8FE3-5DE53649B2DD}" dt="2025-10-08T22:35:10.293" v="5355" actId="1076"/>
          <ac:spMkLst>
            <pc:docMk/>
            <pc:sldMk cId="1402387666" sldId="295"/>
            <ac:spMk id="7" creationId="{CD02EBF4-9E38-03FD-931F-E00940300ACD}"/>
          </ac:spMkLst>
        </pc:spChg>
        <pc:spChg chg="add mod">
          <ac:chgData name="Morrissette, Jacob" userId="1b45e948-13c6-4d06-b358-ed280d5d5b00" providerId="ADAL" clId="{6C4D948A-738F-4300-8FE3-5DE53649B2DD}" dt="2025-10-08T22:35:10.293" v="5355" actId="1076"/>
          <ac:spMkLst>
            <pc:docMk/>
            <pc:sldMk cId="1402387666" sldId="295"/>
            <ac:spMk id="45" creationId="{38BBFF59-C030-7205-8AF4-8B8DED9E78A6}"/>
          </ac:spMkLst>
        </pc:spChg>
        <pc:spChg chg="add mod">
          <ac:chgData name="Morrissette, Jacob" userId="1b45e948-13c6-4d06-b358-ed280d5d5b00" providerId="ADAL" clId="{6C4D948A-738F-4300-8FE3-5DE53649B2DD}" dt="2025-10-08T22:35:10.293" v="5355" actId="1076"/>
          <ac:spMkLst>
            <pc:docMk/>
            <pc:sldMk cId="1402387666" sldId="295"/>
            <ac:spMk id="57" creationId="{C2BF8894-56A5-BE3D-61A4-92B9DD1DA29B}"/>
          </ac:spMkLst>
        </pc:spChg>
        <pc:grpChg chg="add mod">
          <ac:chgData name="Morrissette, Jacob" userId="1b45e948-13c6-4d06-b358-ed280d5d5b00" providerId="ADAL" clId="{6C4D948A-738F-4300-8FE3-5DE53649B2DD}" dt="2025-10-08T22:35:06.929" v="5354" actId="164"/>
          <ac:grpSpMkLst>
            <pc:docMk/>
            <pc:sldMk cId="1402387666" sldId="295"/>
            <ac:grpSpMk id="56" creationId="{FBB5553C-5292-DF10-DDBA-8F83531926EC}"/>
          </ac:grpSpMkLst>
        </pc:grpChg>
        <pc:grpChg chg="add mod">
          <ac:chgData name="Morrissette, Jacob" userId="1b45e948-13c6-4d06-b358-ed280d5d5b00" providerId="ADAL" clId="{6C4D948A-738F-4300-8FE3-5DE53649B2DD}" dt="2025-10-08T22:35:10.293" v="5355" actId="1076"/>
          <ac:grpSpMkLst>
            <pc:docMk/>
            <pc:sldMk cId="1402387666" sldId="295"/>
            <ac:grpSpMk id="58" creationId="{9F34C2CF-842C-84E6-492D-9964042EF0E1}"/>
          </ac:grpSpMkLst>
        </pc:grpChg>
        <pc:picChg chg="add mod">
          <ac:chgData name="Morrissette, Jacob" userId="1b45e948-13c6-4d06-b358-ed280d5d5b00" providerId="ADAL" clId="{6C4D948A-738F-4300-8FE3-5DE53649B2DD}" dt="2025-10-07T18:15:40.327" v="3925" actId="1076"/>
          <ac:picMkLst>
            <pc:docMk/>
            <pc:sldMk cId="1402387666" sldId="295"/>
            <ac:picMk id="6" creationId="{2A09D43E-635A-1EFB-D49C-BAC465A4A25F}"/>
          </ac:picMkLst>
        </pc:picChg>
        <pc:picChg chg="add mod">
          <ac:chgData name="Morrissette, Jacob" userId="1b45e948-13c6-4d06-b358-ed280d5d5b00" providerId="ADAL" clId="{6C4D948A-738F-4300-8FE3-5DE53649B2DD}" dt="2025-10-07T18:15:38.394" v="3924" actId="1076"/>
          <ac:picMkLst>
            <pc:docMk/>
            <pc:sldMk cId="1402387666" sldId="295"/>
            <ac:picMk id="16" creationId="{F199D019-4577-3561-DC44-348F83202365}"/>
          </ac:picMkLst>
        </pc:picChg>
        <pc:picChg chg="add mod">
          <ac:chgData name="Morrissette, Jacob" userId="1b45e948-13c6-4d06-b358-ed280d5d5b00" providerId="ADAL" clId="{6C4D948A-738F-4300-8FE3-5DE53649B2DD}" dt="2025-10-07T18:15:36.348" v="3923" actId="1076"/>
          <ac:picMkLst>
            <pc:docMk/>
            <pc:sldMk cId="1402387666" sldId="295"/>
            <ac:picMk id="18" creationId="{C1B8DD02-5561-8CE7-936D-58E8D80EF038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48" creationId="{4503FCEC-405B-87E2-BCC0-C015ACBD50DB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49" creationId="{F0D0DC15-AFF1-73BC-BBB7-6544A4D031BC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50" creationId="{E771FCE6-AE8D-4923-951C-FF2534EC8E39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51" creationId="{23EFF54B-808E-6CC5-AEF2-BCB5FEB566B1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52" creationId="{2B612606-E536-D59C-5CA8-59348917D3E6}"/>
          </ac:picMkLst>
        </pc:picChg>
        <pc:picChg chg="add mod">
          <ac:chgData name="Morrissette, Jacob" userId="1b45e948-13c6-4d06-b358-ed280d5d5b00" providerId="ADAL" clId="{6C4D948A-738F-4300-8FE3-5DE53649B2DD}" dt="2025-10-08T22:35:10.293" v="5355" actId="1076"/>
          <ac:picMkLst>
            <pc:docMk/>
            <pc:sldMk cId="1402387666" sldId="295"/>
            <ac:picMk id="1026" creationId="{2763B77B-81AC-89A8-DAC8-24BF6DEBDB32}"/>
          </ac:picMkLst>
        </pc:picChg>
        <pc:cxnChg chg="add mod">
          <ac:chgData name="Morrissette, Jacob" userId="1b45e948-13c6-4d06-b358-ed280d5d5b00" providerId="ADAL" clId="{6C4D948A-738F-4300-8FE3-5DE53649B2DD}" dt="2025-10-08T22:35:06.929" v="5354" actId="164"/>
          <ac:cxnSpMkLst>
            <pc:docMk/>
            <pc:sldMk cId="1402387666" sldId="295"/>
            <ac:cxnSpMk id="54" creationId="{3B28DD58-86CE-8962-0F8A-70BB6C58FAB9}"/>
          </ac:cxnSpMkLst>
        </pc:cxnChg>
      </pc:sldChg>
      <pc:sldChg chg="addSp delSp modSp mod">
        <pc:chgData name="Morrissette, Jacob" userId="1b45e948-13c6-4d06-b358-ed280d5d5b00" providerId="ADAL" clId="{6C4D948A-738F-4300-8FE3-5DE53649B2DD}" dt="2025-10-08T22:58:21.938" v="8263" actId="1076"/>
        <pc:sldMkLst>
          <pc:docMk/>
          <pc:sldMk cId="2539708619" sldId="297"/>
        </pc:sldMkLst>
        <pc:spChg chg="mod">
          <ac:chgData name="Morrissette, Jacob" userId="1b45e948-13c6-4d06-b358-ed280d5d5b00" providerId="ADAL" clId="{6C4D948A-738F-4300-8FE3-5DE53649B2DD}" dt="2025-10-08T22:12:09.776" v="4008" actId="20577"/>
          <ac:spMkLst>
            <pc:docMk/>
            <pc:sldMk cId="2539708619" sldId="297"/>
            <ac:spMk id="2" creationId="{687C22FD-853D-94A3-EB80-53792A7E2C02}"/>
          </ac:spMkLst>
        </pc:spChg>
        <pc:spChg chg="add mod ord">
          <ac:chgData name="Morrissette, Jacob" userId="1b45e948-13c6-4d06-b358-ed280d5d5b00" providerId="ADAL" clId="{6C4D948A-738F-4300-8FE3-5DE53649B2DD}" dt="2025-10-08T22:44:05.415" v="6439" actId="6549"/>
          <ac:spMkLst>
            <pc:docMk/>
            <pc:sldMk cId="2539708619" sldId="297"/>
            <ac:spMk id="3" creationId="{F7668052-16FE-F0A3-F81B-DF9FC0F0F2E6}"/>
          </ac:spMkLst>
        </pc:spChg>
        <pc:picChg chg="add del mod">
          <ac:chgData name="Morrissette, Jacob" userId="1b45e948-13c6-4d06-b358-ed280d5d5b00" providerId="ADAL" clId="{6C4D948A-738F-4300-8FE3-5DE53649B2DD}" dt="2025-10-08T22:58:12.892" v="8257" actId="1076"/>
          <ac:picMkLst>
            <pc:docMk/>
            <pc:sldMk cId="2539708619" sldId="297"/>
            <ac:picMk id="6" creationId="{06886BFB-20BB-5655-189D-A9CAD2402632}"/>
          </ac:picMkLst>
        </pc:picChg>
        <pc:picChg chg="mod">
          <ac:chgData name="Morrissette, Jacob" userId="1b45e948-13c6-4d06-b358-ed280d5d5b00" providerId="ADAL" clId="{6C4D948A-738F-4300-8FE3-5DE53649B2DD}" dt="2025-10-08T22:58:18.615" v="8261" actId="1076"/>
          <ac:picMkLst>
            <pc:docMk/>
            <pc:sldMk cId="2539708619" sldId="297"/>
            <ac:picMk id="7" creationId="{23645D39-583F-5E44-E264-F938A5F8D2D4}"/>
          </ac:picMkLst>
        </pc:picChg>
        <pc:picChg chg="add mod">
          <ac:chgData name="Morrissette, Jacob" userId="1b45e948-13c6-4d06-b358-ed280d5d5b00" providerId="ADAL" clId="{6C4D948A-738F-4300-8FE3-5DE53649B2DD}" dt="2025-10-08T22:57:03.880" v="8248" actId="1076"/>
          <ac:picMkLst>
            <pc:docMk/>
            <pc:sldMk cId="2539708619" sldId="297"/>
            <ac:picMk id="11" creationId="{EF8C73E6-7973-CDA4-5FC1-5375041C1042}"/>
          </ac:picMkLst>
        </pc:picChg>
        <pc:picChg chg="add mod">
          <ac:chgData name="Morrissette, Jacob" userId="1b45e948-13c6-4d06-b358-ed280d5d5b00" providerId="ADAL" clId="{6C4D948A-738F-4300-8FE3-5DE53649B2DD}" dt="2025-10-08T22:58:15.750" v="8259" actId="1076"/>
          <ac:picMkLst>
            <pc:docMk/>
            <pc:sldMk cId="2539708619" sldId="297"/>
            <ac:picMk id="2050" creationId="{4F8EE0A6-EBAA-3134-BC60-3008644727F4}"/>
          </ac:picMkLst>
        </pc:picChg>
        <pc:picChg chg="add mod">
          <ac:chgData name="Morrissette, Jacob" userId="1b45e948-13c6-4d06-b358-ed280d5d5b00" providerId="ADAL" clId="{6C4D948A-738F-4300-8FE3-5DE53649B2DD}" dt="2025-10-08T22:58:21.938" v="8263" actId="1076"/>
          <ac:picMkLst>
            <pc:docMk/>
            <pc:sldMk cId="2539708619" sldId="297"/>
            <ac:picMk id="2052" creationId="{96B72C5E-0110-BDF1-2778-6A13CBD9DE77}"/>
          </ac:picMkLst>
        </pc:picChg>
      </pc:sldChg>
      <pc:sldChg chg="addSp delSp modSp add mod ord">
        <pc:chgData name="Morrissette, Jacob" userId="1b45e948-13c6-4d06-b358-ed280d5d5b00" providerId="ADAL" clId="{6C4D948A-738F-4300-8FE3-5DE53649B2DD}" dt="2025-10-14T16:57:30.163" v="8622" actId="20577"/>
        <pc:sldMkLst>
          <pc:docMk/>
          <pc:sldMk cId="1160970516" sldId="298"/>
        </pc:sldMkLst>
        <pc:spChg chg="add mod">
          <ac:chgData name="Morrissette, Jacob" userId="1b45e948-13c6-4d06-b358-ed280d5d5b00" providerId="ADAL" clId="{6C4D948A-738F-4300-8FE3-5DE53649B2DD}" dt="2025-10-14T16:57:21.582" v="8600" actId="1076"/>
          <ac:spMkLst>
            <pc:docMk/>
            <pc:sldMk cId="1160970516" sldId="298"/>
            <ac:spMk id="3" creationId="{B81D82B4-5A47-0AB0-04C7-47B199C2B451}"/>
          </ac:spMkLst>
        </pc:spChg>
        <pc:spChg chg="add mod">
          <ac:chgData name="Morrissette, Jacob" userId="1b45e948-13c6-4d06-b358-ed280d5d5b00" providerId="ADAL" clId="{6C4D948A-738F-4300-8FE3-5DE53649B2DD}" dt="2025-10-14T16:57:24.939" v="8602" actId="20577"/>
          <ac:spMkLst>
            <pc:docMk/>
            <pc:sldMk cId="1160970516" sldId="298"/>
            <ac:spMk id="4" creationId="{D5B0544C-007F-47CE-16FC-F2B29825319B}"/>
          </ac:spMkLst>
        </pc:spChg>
        <pc:spChg chg="mod">
          <ac:chgData name="Morrissette, Jacob" userId="1b45e948-13c6-4d06-b358-ed280d5d5b00" providerId="ADAL" clId="{6C4D948A-738F-4300-8FE3-5DE53649B2DD}" dt="2025-10-08T22:20:38.363" v="4410" actId="404"/>
          <ac:spMkLst>
            <pc:docMk/>
            <pc:sldMk cId="1160970516" sldId="298"/>
            <ac:spMk id="36" creationId="{2FFE4848-33DC-3645-164F-75209EA77877}"/>
          </ac:spMkLst>
        </pc:spChg>
        <pc:spChg chg="mod">
          <ac:chgData name="Morrissette, Jacob" userId="1b45e948-13c6-4d06-b358-ed280d5d5b00" providerId="ADAL" clId="{6C4D948A-738F-4300-8FE3-5DE53649B2DD}" dt="2025-10-08T22:21:11.595" v="4421" actId="403"/>
          <ac:spMkLst>
            <pc:docMk/>
            <pc:sldMk cId="1160970516" sldId="298"/>
            <ac:spMk id="37" creationId="{DB5D5B8C-A4E5-CD4A-1387-F3FC7DC2B938}"/>
          </ac:spMkLst>
        </pc:spChg>
        <pc:spChg chg="mod">
          <ac:chgData name="Morrissette, Jacob" userId="1b45e948-13c6-4d06-b358-ed280d5d5b00" providerId="ADAL" clId="{6C4D948A-738F-4300-8FE3-5DE53649B2DD}" dt="2025-10-08T22:21:22.976" v="4425" actId="1076"/>
          <ac:spMkLst>
            <pc:docMk/>
            <pc:sldMk cId="1160970516" sldId="298"/>
            <ac:spMk id="66" creationId="{EBE7F844-11AA-4D07-6D7C-82A719F2478E}"/>
          </ac:spMkLst>
        </pc:spChg>
        <pc:spChg chg="mod">
          <ac:chgData name="Morrissette, Jacob" userId="1b45e948-13c6-4d06-b358-ed280d5d5b00" providerId="ADAL" clId="{6C4D948A-738F-4300-8FE3-5DE53649B2DD}" dt="2025-10-08T22:21:14.063" v="4422" actId="403"/>
          <ac:spMkLst>
            <pc:docMk/>
            <pc:sldMk cId="1160970516" sldId="298"/>
            <ac:spMk id="67" creationId="{4FAA27F1-43C3-E843-1EBD-FFC1B2D8619B}"/>
          </ac:spMkLst>
        </pc:spChg>
        <pc:spChg chg="mod">
          <ac:chgData name="Morrissette, Jacob" userId="1b45e948-13c6-4d06-b358-ed280d5d5b00" providerId="ADAL" clId="{6C4D948A-738F-4300-8FE3-5DE53649B2DD}" dt="2025-10-08T22:20:38.363" v="4410" actId="404"/>
          <ac:spMkLst>
            <pc:docMk/>
            <pc:sldMk cId="1160970516" sldId="298"/>
            <ac:spMk id="69" creationId="{179F0385-DBA2-6811-1987-423711FCBC9D}"/>
          </ac:spMkLst>
        </pc:spChg>
        <pc:spChg chg="mod">
          <ac:chgData name="Morrissette, Jacob" userId="1b45e948-13c6-4d06-b358-ed280d5d5b00" providerId="ADAL" clId="{6C4D948A-738F-4300-8FE3-5DE53649B2DD}" dt="2025-10-08T22:21:08.032" v="4420" actId="404"/>
          <ac:spMkLst>
            <pc:docMk/>
            <pc:sldMk cId="1160970516" sldId="298"/>
            <ac:spMk id="70" creationId="{D47FB7A6-A0F2-ABFA-5155-7ED90994481C}"/>
          </ac:spMkLst>
        </pc:spChg>
        <pc:spChg chg="mod">
          <ac:chgData name="Morrissette, Jacob" userId="1b45e948-13c6-4d06-b358-ed280d5d5b00" providerId="ADAL" clId="{6C4D948A-738F-4300-8FE3-5DE53649B2DD}" dt="2025-10-08T22:20:38.363" v="4410" actId="404"/>
          <ac:spMkLst>
            <pc:docMk/>
            <pc:sldMk cId="1160970516" sldId="298"/>
            <ac:spMk id="72" creationId="{D899170D-462A-8412-D903-A3027A6CDE1E}"/>
          </ac:spMkLst>
        </pc:spChg>
        <pc:spChg chg="mod">
          <ac:chgData name="Morrissette, Jacob" userId="1b45e948-13c6-4d06-b358-ed280d5d5b00" providerId="ADAL" clId="{6C4D948A-738F-4300-8FE3-5DE53649B2DD}" dt="2025-10-08T22:21:16.437" v="4423" actId="403"/>
          <ac:spMkLst>
            <pc:docMk/>
            <pc:sldMk cId="1160970516" sldId="298"/>
            <ac:spMk id="73" creationId="{48B493E9-FC9E-6FE9-7180-0016274CAA93}"/>
          </ac:spMkLst>
        </pc:spChg>
        <pc:spChg chg="mod">
          <ac:chgData name="Morrissette, Jacob" userId="1b45e948-13c6-4d06-b358-ed280d5d5b00" providerId="ADAL" clId="{6C4D948A-738F-4300-8FE3-5DE53649B2DD}" dt="2025-10-08T22:20:38.363" v="4410" actId="404"/>
          <ac:spMkLst>
            <pc:docMk/>
            <pc:sldMk cId="1160970516" sldId="298"/>
            <ac:spMk id="75" creationId="{9CBC8A43-9186-E944-43BA-54831B089435}"/>
          </ac:spMkLst>
        </pc:spChg>
        <pc:spChg chg="mod">
          <ac:chgData name="Morrissette, Jacob" userId="1b45e948-13c6-4d06-b358-ed280d5d5b00" providerId="ADAL" clId="{6C4D948A-738F-4300-8FE3-5DE53649B2DD}" dt="2025-10-08T22:21:19.289" v="4424" actId="403"/>
          <ac:spMkLst>
            <pc:docMk/>
            <pc:sldMk cId="1160970516" sldId="298"/>
            <ac:spMk id="76" creationId="{10054602-C707-6643-B014-72CEE3B7C888}"/>
          </ac:spMkLst>
        </pc:spChg>
        <pc:spChg chg="mod">
          <ac:chgData name="Morrissette, Jacob" userId="1b45e948-13c6-4d06-b358-ed280d5d5b00" providerId="ADAL" clId="{6C4D948A-738F-4300-8FE3-5DE53649B2DD}" dt="2025-10-14T16:57:30.163" v="8622" actId="20577"/>
          <ac:spMkLst>
            <pc:docMk/>
            <pc:sldMk cId="1160970516" sldId="298"/>
            <ac:spMk id="80" creationId="{47391346-FA74-010F-8E98-69DE1A8BD2F4}"/>
          </ac:spMkLst>
        </pc:spChg>
        <pc:spChg chg="mod">
          <ac:chgData name="Morrissette, Jacob" userId="1b45e948-13c6-4d06-b358-ed280d5d5b00" providerId="ADAL" clId="{6C4D948A-738F-4300-8FE3-5DE53649B2DD}" dt="2025-10-08T22:21:39.282" v="4433" actId="20577"/>
          <ac:spMkLst>
            <pc:docMk/>
            <pc:sldMk cId="1160970516" sldId="298"/>
            <ac:spMk id="81" creationId="{6A1B33AB-9E3C-D980-A5E7-7E2E9B4FA5E2}"/>
          </ac:spMkLst>
        </pc:spChg>
        <pc:grpChg chg="add mod">
          <ac:chgData name="Morrissette, Jacob" userId="1b45e948-13c6-4d06-b358-ed280d5d5b00" providerId="ADAL" clId="{6C4D948A-738F-4300-8FE3-5DE53649B2DD}" dt="2025-10-14T16:57:16.262" v="8599" actId="1076"/>
          <ac:grpSpMkLst>
            <pc:docMk/>
            <pc:sldMk cId="1160970516" sldId="298"/>
            <ac:grpSpMk id="6" creationId="{0E59A3FF-5FCB-C6F3-5373-27765164DB1E}"/>
          </ac:grpSpMkLst>
        </pc:grpChg>
        <pc:grpChg chg="add del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35" creationId="{23506C6D-3C89-C460-5504-AF5335A8234B}"/>
          </ac:grpSpMkLst>
        </pc:grpChg>
        <pc:grpChg chg="add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65" creationId="{C385B9D5-E887-E71E-92CA-B51E954A4FE7}"/>
          </ac:grpSpMkLst>
        </pc:grpChg>
        <pc:grpChg chg="add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68" creationId="{6096C6D2-F3E4-FEC4-BAF1-78F41CB96936}"/>
          </ac:grpSpMkLst>
        </pc:grpChg>
        <pc:grpChg chg="add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71" creationId="{5937A37C-5F1D-AE86-C6F9-09AD4659F9C7}"/>
          </ac:grpSpMkLst>
        </pc:grpChg>
        <pc:grpChg chg="add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74" creationId="{8B6DC212-55B3-2D3D-6631-416F10AA0676}"/>
          </ac:grpSpMkLst>
        </pc:grpChg>
        <pc:grpChg chg="add mod">
          <ac:chgData name="Morrissette, Jacob" userId="1b45e948-13c6-4d06-b358-ed280d5d5b00" providerId="ADAL" clId="{6C4D948A-738F-4300-8FE3-5DE53649B2DD}" dt="2025-10-08T22:26:56.765" v="5058" actId="164"/>
          <ac:grpSpMkLst>
            <pc:docMk/>
            <pc:sldMk cId="1160970516" sldId="298"/>
            <ac:grpSpMk id="79" creationId="{D8406A94-DD69-6778-3334-FA42E4E09D56}"/>
          </ac:grpSpMkLst>
        </pc:grpChg>
        <pc:grpChg chg="add mod">
          <ac:chgData name="Morrissette, Jacob" userId="1b45e948-13c6-4d06-b358-ed280d5d5b00" providerId="ADAL" clId="{6C4D948A-738F-4300-8FE3-5DE53649B2DD}" dt="2025-10-14T16:57:12.127" v="8598" actId="164"/>
          <ac:grpSpMkLst>
            <pc:docMk/>
            <pc:sldMk cId="1160970516" sldId="298"/>
            <ac:grpSpMk id="82" creationId="{87A37F73-C5C1-6745-9F75-E5BE50DD37A6}"/>
          </ac:grpSpMkLst>
        </pc:grpChg>
      </pc:sldChg>
      <pc:sldChg chg="addSp delSp modSp add mod">
        <pc:chgData name="Morrissette, Jacob" userId="1b45e948-13c6-4d06-b358-ed280d5d5b00" providerId="ADAL" clId="{6C4D948A-738F-4300-8FE3-5DE53649B2DD}" dt="2025-10-08T22:58:02.013" v="8254" actId="1076"/>
        <pc:sldMkLst>
          <pc:docMk/>
          <pc:sldMk cId="2713288955" sldId="299"/>
        </pc:sldMkLst>
        <pc:spChg chg="mod">
          <ac:chgData name="Morrissette, Jacob" userId="1b45e948-13c6-4d06-b358-ed280d5d5b00" providerId="ADAL" clId="{6C4D948A-738F-4300-8FE3-5DE53649B2DD}" dt="2025-10-08T22:44:16.264" v="6469" actId="20577"/>
          <ac:spMkLst>
            <pc:docMk/>
            <pc:sldMk cId="2713288955" sldId="299"/>
            <ac:spMk id="2" creationId="{795C3960-B3A3-024B-702D-61ECF6AE42F9}"/>
          </ac:spMkLst>
        </pc:spChg>
        <pc:spChg chg="mod">
          <ac:chgData name="Morrissette, Jacob" userId="1b45e948-13c6-4d06-b358-ed280d5d5b00" providerId="ADAL" clId="{6C4D948A-738F-4300-8FE3-5DE53649B2DD}" dt="2025-10-08T22:56:16.575" v="8229" actId="14100"/>
          <ac:spMkLst>
            <pc:docMk/>
            <pc:sldMk cId="2713288955" sldId="299"/>
            <ac:spMk id="3" creationId="{D252CFB0-C9CC-ACA2-9FC8-EA8A3016D093}"/>
          </ac:spMkLst>
        </pc:spChg>
        <pc:picChg chg="add mod">
          <ac:chgData name="Morrissette, Jacob" userId="1b45e948-13c6-4d06-b358-ed280d5d5b00" providerId="ADAL" clId="{6C4D948A-738F-4300-8FE3-5DE53649B2DD}" dt="2025-10-08T22:56:58.741" v="8245" actId="1076"/>
          <ac:picMkLst>
            <pc:docMk/>
            <pc:sldMk cId="2713288955" sldId="299"/>
            <ac:picMk id="12" creationId="{1D8A9B1D-1194-CEA6-67A9-715E5A1AE461}"/>
          </ac:picMkLst>
        </pc:picChg>
        <pc:picChg chg="add mod">
          <ac:chgData name="Morrissette, Jacob" userId="1b45e948-13c6-4d06-b358-ed280d5d5b00" providerId="ADAL" clId="{6C4D948A-738F-4300-8FE3-5DE53649B2DD}" dt="2025-10-08T22:58:02.013" v="8254" actId="1076"/>
          <ac:picMkLst>
            <pc:docMk/>
            <pc:sldMk cId="2713288955" sldId="299"/>
            <ac:picMk id="4098" creationId="{45EBA418-51F3-6EF0-F97A-F9387D57296F}"/>
          </ac:picMkLst>
        </pc:picChg>
      </pc:sldChg>
      <pc:sldChg chg="addSp modSp add mod">
        <pc:chgData name="Morrissette, Jacob" userId="1b45e948-13c6-4d06-b358-ed280d5d5b00" providerId="ADAL" clId="{6C4D948A-738F-4300-8FE3-5DE53649B2DD}" dt="2025-10-08T22:59:15.847" v="8268" actId="1076"/>
        <pc:sldMkLst>
          <pc:docMk/>
          <pc:sldMk cId="3028610815" sldId="300"/>
        </pc:sldMkLst>
        <pc:spChg chg="mod">
          <ac:chgData name="Morrissette, Jacob" userId="1b45e948-13c6-4d06-b358-ed280d5d5b00" providerId="ADAL" clId="{6C4D948A-738F-4300-8FE3-5DE53649B2DD}" dt="2025-10-08T22:48:08.218" v="7244" actId="20577"/>
          <ac:spMkLst>
            <pc:docMk/>
            <pc:sldMk cId="3028610815" sldId="300"/>
            <ac:spMk id="2" creationId="{9DA47EA8-773A-D728-F532-F5EAA588994E}"/>
          </ac:spMkLst>
        </pc:spChg>
        <pc:spChg chg="mod">
          <ac:chgData name="Morrissette, Jacob" userId="1b45e948-13c6-4d06-b358-ed280d5d5b00" providerId="ADAL" clId="{6C4D948A-738F-4300-8FE3-5DE53649B2DD}" dt="2025-10-08T22:56:30.410" v="8232" actId="14100"/>
          <ac:spMkLst>
            <pc:docMk/>
            <pc:sldMk cId="3028610815" sldId="300"/>
            <ac:spMk id="3" creationId="{1E63E785-70C8-2DC2-40E3-411B4C134883}"/>
          </ac:spMkLst>
        </pc:spChg>
        <pc:picChg chg="add mod">
          <ac:chgData name="Morrissette, Jacob" userId="1b45e948-13c6-4d06-b358-ed280d5d5b00" providerId="ADAL" clId="{6C4D948A-738F-4300-8FE3-5DE53649B2DD}" dt="2025-10-08T22:56:53.061" v="8242" actId="1076"/>
          <ac:picMkLst>
            <pc:docMk/>
            <pc:sldMk cId="3028610815" sldId="300"/>
            <ac:picMk id="5" creationId="{02114E77-4BE7-C869-0035-024CAF6740A9}"/>
          </ac:picMkLst>
        </pc:picChg>
        <pc:picChg chg="add mod">
          <ac:chgData name="Morrissette, Jacob" userId="1b45e948-13c6-4d06-b358-ed280d5d5b00" providerId="ADAL" clId="{6C4D948A-738F-4300-8FE3-5DE53649B2DD}" dt="2025-10-08T22:59:15.847" v="8268" actId="1076"/>
          <ac:picMkLst>
            <pc:docMk/>
            <pc:sldMk cId="3028610815" sldId="300"/>
            <ac:picMk id="3074" creationId="{50615CCF-AF09-F548-7C26-6D113405FBA2}"/>
          </ac:picMkLst>
        </pc:picChg>
      </pc:sldChg>
      <pc:sldChg chg="addSp delSp modSp add mod">
        <pc:chgData name="Morrissette, Jacob" userId="1b45e948-13c6-4d06-b358-ed280d5d5b00" providerId="ADAL" clId="{6C4D948A-738F-4300-8FE3-5DE53649B2DD}" dt="2025-10-08T23:05:59.197" v="8532" actId="1076"/>
        <pc:sldMkLst>
          <pc:docMk/>
          <pc:sldMk cId="3966520346" sldId="301"/>
        </pc:sldMkLst>
        <pc:spChg chg="mod">
          <ac:chgData name="Morrissette, Jacob" userId="1b45e948-13c6-4d06-b358-ed280d5d5b00" providerId="ADAL" clId="{6C4D948A-738F-4300-8FE3-5DE53649B2DD}" dt="2025-10-08T22:59:40.877" v="8293" actId="20577"/>
          <ac:spMkLst>
            <pc:docMk/>
            <pc:sldMk cId="3966520346" sldId="301"/>
            <ac:spMk id="2" creationId="{5208B29F-3EF6-4D3C-088C-9AC869F59E79}"/>
          </ac:spMkLst>
        </pc:spChg>
        <pc:spChg chg="mod">
          <ac:chgData name="Morrissette, Jacob" userId="1b45e948-13c6-4d06-b358-ed280d5d5b00" providerId="ADAL" clId="{6C4D948A-738F-4300-8FE3-5DE53649B2DD}" dt="2025-10-08T23:05:59.197" v="8532" actId="1076"/>
          <ac:spMkLst>
            <pc:docMk/>
            <pc:sldMk cId="3966520346" sldId="301"/>
            <ac:spMk id="3" creationId="{A3A190EC-29C8-B8F1-BF80-2FEF80478B7F}"/>
          </ac:spMkLst>
        </pc:spChg>
        <pc:grpChg chg="add mod">
          <ac:chgData name="Morrissette, Jacob" userId="1b45e948-13c6-4d06-b358-ed280d5d5b00" providerId="ADAL" clId="{6C4D948A-738F-4300-8FE3-5DE53649B2DD}" dt="2025-10-08T23:05:59.197" v="8532" actId="1076"/>
          <ac:grpSpMkLst>
            <pc:docMk/>
            <pc:sldMk cId="3966520346" sldId="301"/>
            <ac:grpSpMk id="8" creationId="{BC247D23-811F-7D40-7766-54FE83291EDB}"/>
          </ac:grpSpMkLst>
        </pc:grpChg>
        <pc:picChg chg="add mod">
          <ac:chgData name="Morrissette, Jacob" userId="1b45e948-13c6-4d06-b358-ed280d5d5b00" providerId="ADAL" clId="{6C4D948A-738F-4300-8FE3-5DE53649B2DD}" dt="2025-10-08T23:05:59.197" v="8532" actId="1076"/>
          <ac:picMkLst>
            <pc:docMk/>
            <pc:sldMk cId="3966520346" sldId="301"/>
            <ac:picMk id="5122" creationId="{CDAA4CFF-FA32-C86D-AE5A-FAC2BFC93BFD}"/>
          </ac:picMkLst>
        </pc:picChg>
        <pc:picChg chg="add mod">
          <ac:chgData name="Morrissette, Jacob" userId="1b45e948-13c6-4d06-b358-ed280d5d5b00" providerId="ADAL" clId="{6C4D948A-738F-4300-8FE3-5DE53649B2DD}" dt="2025-10-08T23:05:59.197" v="8532" actId="1076"/>
          <ac:picMkLst>
            <pc:docMk/>
            <pc:sldMk cId="3966520346" sldId="301"/>
            <ac:picMk id="5124" creationId="{9CB02810-9AB4-30C9-E15A-6BAF32DD2905}"/>
          </ac:picMkLst>
        </pc:picChg>
        <pc:picChg chg="add mod">
          <ac:chgData name="Morrissette, Jacob" userId="1b45e948-13c6-4d06-b358-ed280d5d5b00" providerId="ADAL" clId="{6C4D948A-738F-4300-8FE3-5DE53649B2DD}" dt="2025-10-08T23:05:59.197" v="8532" actId="1076"/>
          <ac:picMkLst>
            <pc:docMk/>
            <pc:sldMk cId="3966520346" sldId="301"/>
            <ac:picMk id="5126" creationId="{CE78A8C2-0950-A0D9-BD9C-6282779BB709}"/>
          </ac:picMkLst>
        </pc:picChg>
      </pc:sldChg>
      <pc:sldChg chg="addSp modSp mod">
        <pc:chgData name="Morrissette, Jacob" userId="1b45e948-13c6-4d06-b358-ed280d5d5b00" providerId="ADAL" clId="{6C4D948A-738F-4300-8FE3-5DE53649B2DD}" dt="2025-10-14T17:01:49.018" v="8695" actId="1076"/>
        <pc:sldMkLst>
          <pc:docMk/>
          <pc:sldMk cId="1520032216" sldId="302"/>
        </pc:sldMkLst>
        <pc:spChg chg="add mod">
          <ac:chgData name="Morrissette, Jacob" userId="1b45e948-13c6-4d06-b358-ed280d5d5b00" providerId="ADAL" clId="{6C4D948A-738F-4300-8FE3-5DE53649B2DD}" dt="2025-10-14T17:01:22.407" v="8674" actId="1076"/>
          <ac:spMkLst>
            <pc:docMk/>
            <pc:sldMk cId="1520032216" sldId="302"/>
            <ac:spMk id="11" creationId="{37529FA6-76AA-008B-5065-DD03C70AA1C9}"/>
          </ac:spMkLst>
        </pc:spChg>
        <pc:spChg chg="add mod">
          <ac:chgData name="Morrissette, Jacob" userId="1b45e948-13c6-4d06-b358-ed280d5d5b00" providerId="ADAL" clId="{6C4D948A-738F-4300-8FE3-5DE53649B2DD}" dt="2025-10-14T17:01:49.018" v="8695" actId="1076"/>
          <ac:spMkLst>
            <pc:docMk/>
            <pc:sldMk cId="1520032216" sldId="302"/>
            <ac:spMk id="14" creationId="{61503461-8B5C-9D09-9A83-6861BF83DD1D}"/>
          </ac:spMkLst>
        </pc:spChg>
        <pc:picChg chg="add mod">
          <ac:chgData name="Morrissette, Jacob" userId="1b45e948-13c6-4d06-b358-ed280d5d5b00" providerId="ADAL" clId="{6C4D948A-738F-4300-8FE3-5DE53649B2DD}" dt="2025-10-14T17:00:01.820" v="8640" actId="1076"/>
          <ac:picMkLst>
            <pc:docMk/>
            <pc:sldMk cId="1520032216" sldId="302"/>
            <ac:picMk id="8" creationId="{F4641A5F-226C-CF87-41BB-23E848BC5CC6}"/>
          </ac:picMkLst>
        </pc:picChg>
        <pc:picChg chg="mod">
          <ac:chgData name="Morrissette, Jacob" userId="1b45e948-13c6-4d06-b358-ed280d5d5b00" providerId="ADAL" clId="{6C4D948A-738F-4300-8FE3-5DE53649B2DD}" dt="2025-10-14T16:59:38.779" v="8638" actId="1076"/>
          <ac:picMkLst>
            <pc:docMk/>
            <pc:sldMk cId="1520032216" sldId="302"/>
            <ac:picMk id="16" creationId="{3336A22B-FFEB-C75E-9FB2-E7A49DA448E7}"/>
          </ac:picMkLst>
        </pc:picChg>
      </pc:sldChg>
    </pc:docChg>
  </pc:docChgLst>
  <pc:docChgLst>
    <pc:chgData name="Friebolin, Alexandra" userId="S::alexandra.friebolin@snhu.edu::4df077f8-c969-4738-aeef-885adaa587cd" providerId="AD" clId="Web-{0445162F-C456-10F6-545B-E488C7D4F1CF}"/>
    <pc:docChg chg="addSld modSld">
      <pc:chgData name="Friebolin, Alexandra" userId="S::alexandra.friebolin@snhu.edu::4df077f8-c969-4738-aeef-885adaa587cd" providerId="AD" clId="Web-{0445162F-C456-10F6-545B-E488C7D4F1CF}" dt="2025-09-16T18:29:14.641" v="1972" actId="20577"/>
      <pc:docMkLst>
        <pc:docMk/>
      </pc:docMkLst>
      <pc:sldChg chg="modSp">
        <pc:chgData name="Friebolin, Alexandra" userId="S::alexandra.friebolin@snhu.edu::4df077f8-c969-4738-aeef-885adaa587cd" providerId="AD" clId="Web-{0445162F-C456-10F6-545B-E488C7D4F1CF}" dt="2025-09-16T17:34:41.301" v="19" actId="20577"/>
        <pc:sldMkLst>
          <pc:docMk/>
          <pc:sldMk cId="2845916733" sldId="281"/>
        </pc:sldMkLst>
        <pc:spChg chg="mod">
          <ac:chgData name="Friebolin, Alexandra" userId="S::alexandra.friebolin@snhu.edu::4df077f8-c969-4738-aeef-885adaa587cd" providerId="AD" clId="Web-{0445162F-C456-10F6-545B-E488C7D4F1CF}" dt="2025-09-16T17:34:41.301" v="19" actId="20577"/>
          <ac:spMkLst>
            <pc:docMk/>
            <pc:sldMk cId="2845916733" sldId="281"/>
            <ac:spMk id="3" creationId="{99C3F59D-E7C3-4F8D-08E5-37C3F585BB91}"/>
          </ac:spMkLst>
        </pc:spChg>
      </pc:sldChg>
      <pc:sldChg chg="addSp delSp modSp">
        <pc:chgData name="Friebolin, Alexandra" userId="S::alexandra.friebolin@snhu.edu::4df077f8-c969-4738-aeef-885adaa587cd" providerId="AD" clId="Web-{0445162F-C456-10F6-545B-E488C7D4F1CF}" dt="2025-09-16T17:42:39.168" v="97" actId="1076"/>
        <pc:sldMkLst>
          <pc:docMk/>
          <pc:sldMk cId="4187556548" sldId="282"/>
        </pc:sldMkLst>
        <pc:spChg chg="mod">
          <ac:chgData name="Friebolin, Alexandra" userId="S::alexandra.friebolin@snhu.edu::4df077f8-c969-4738-aeef-885adaa587cd" providerId="AD" clId="Web-{0445162F-C456-10F6-545B-E488C7D4F1CF}" dt="2025-09-16T17:35:40.678" v="44" actId="20577"/>
          <ac:spMkLst>
            <pc:docMk/>
            <pc:sldMk cId="4187556548" sldId="282"/>
            <ac:spMk id="2" creationId="{E3D68834-4CB2-6CCD-6916-C383CE991923}"/>
          </ac:spMkLst>
        </pc:spChg>
        <pc:spChg chg="add mod">
          <ac:chgData name="Friebolin, Alexandra" userId="S::alexandra.friebolin@snhu.edu::4df077f8-c969-4738-aeef-885adaa587cd" providerId="AD" clId="Web-{0445162F-C456-10F6-545B-E488C7D4F1CF}" dt="2025-09-16T17:42:39.168" v="97" actId="1076"/>
          <ac:spMkLst>
            <pc:docMk/>
            <pc:sldMk cId="4187556548" sldId="282"/>
            <ac:spMk id="6" creationId="{43768D88-18A7-F29C-6777-36FAB3DD7099}"/>
          </ac:spMkLst>
        </pc:spChg>
        <pc:picChg chg="add mod ord">
          <ac:chgData name="Friebolin, Alexandra" userId="S::alexandra.friebolin@snhu.edu::4df077f8-c969-4738-aeef-885adaa587cd" providerId="AD" clId="Web-{0445162F-C456-10F6-545B-E488C7D4F1CF}" dt="2025-09-16T17:41:46.824" v="51" actId="1076"/>
          <ac:picMkLst>
            <pc:docMk/>
            <pc:sldMk cId="4187556548" sldId="282"/>
            <ac:picMk id="5" creationId="{491CAA4A-1111-60C8-38BC-8BF72BDB6D93}"/>
          </ac:picMkLst>
        </pc:picChg>
      </pc:sldChg>
      <pc:sldChg chg="modSp new">
        <pc:chgData name="Friebolin, Alexandra" userId="S::alexandra.friebolin@snhu.edu::4df077f8-c969-4738-aeef-885adaa587cd" providerId="AD" clId="Web-{0445162F-C456-10F6-545B-E488C7D4F1CF}" dt="2025-09-16T17:52:58.337" v="495" actId="20577"/>
        <pc:sldMkLst>
          <pc:docMk/>
          <pc:sldMk cId="1402387666" sldId="295"/>
        </pc:sldMkLst>
        <pc:spChg chg="mod">
          <ac:chgData name="Friebolin, Alexandra" userId="S::alexandra.friebolin@snhu.edu::4df077f8-c969-4738-aeef-885adaa587cd" providerId="AD" clId="Web-{0445162F-C456-10F6-545B-E488C7D4F1CF}" dt="2025-09-16T17:51:05.834" v="246" actId="20577"/>
          <ac:spMkLst>
            <pc:docMk/>
            <pc:sldMk cId="1402387666" sldId="295"/>
            <ac:spMk id="2" creationId="{F96BD5E2-A2C1-7F80-EDB0-044F7F8ACE52}"/>
          </ac:spMkLst>
        </pc:spChg>
        <pc:spChg chg="mod">
          <ac:chgData name="Friebolin, Alexandra" userId="S::alexandra.friebolin@snhu.edu::4df077f8-c969-4738-aeef-885adaa587cd" providerId="AD" clId="Web-{0445162F-C456-10F6-545B-E488C7D4F1CF}" dt="2025-09-16T17:52:58.337" v="495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DiLullo, Nikolai" userId="S::nikolai.dilullo@snhu.edu::17daf9d9-300f-4590-bd01-fb081644ac34" providerId="AD" clId="Web-{1969480A-2B1F-78D0-F686-9488AA4DF960}"/>
    <pc:docChg chg="modSld">
      <pc:chgData name="DiLullo, Nikolai" userId="S::nikolai.dilullo@snhu.edu::17daf9d9-300f-4590-bd01-fb081644ac34" providerId="AD" clId="Web-{1969480A-2B1F-78D0-F686-9488AA4DF960}" dt="2025-10-07T18:00:05.966" v="8" actId="20577"/>
      <pc:docMkLst>
        <pc:docMk/>
      </pc:docMkLst>
      <pc:sldChg chg="modSp">
        <pc:chgData name="DiLullo, Nikolai" userId="S::nikolai.dilullo@snhu.edu::17daf9d9-300f-4590-bd01-fb081644ac34" providerId="AD" clId="Web-{1969480A-2B1F-78D0-F686-9488AA4DF960}" dt="2025-10-07T18:00:05.966" v="8" actId="20577"/>
        <pc:sldMkLst>
          <pc:docMk/>
          <pc:sldMk cId="2845916733" sldId="281"/>
        </pc:sldMkLst>
        <pc:spChg chg="mod">
          <ac:chgData name="DiLullo, Nikolai" userId="S::nikolai.dilullo@snhu.edu::17daf9d9-300f-4590-bd01-fb081644ac34" providerId="AD" clId="Web-{1969480A-2B1F-78D0-F686-9488AA4DF960}" dt="2025-10-07T18:00:05.966" v="8" actId="20577"/>
          <ac:spMkLst>
            <pc:docMk/>
            <pc:sldMk cId="2845916733" sldId="281"/>
            <ac:spMk id="2" creationId="{A659EA33-4239-57F6-3E6C-02FA7B77F9DE}"/>
          </ac:spMkLst>
        </pc:spChg>
      </pc:sldChg>
    </pc:docChg>
  </pc:docChgLst>
  <pc:docChgLst>
    <pc:chgData clId="Web-{ABA43C3F-AFB6-B745-0E5F-97FE7D35DA8A}"/>
    <pc:docChg chg="modSld">
      <pc:chgData name="" userId="" providerId="" clId="Web-{ABA43C3F-AFB6-B745-0E5F-97FE7D35DA8A}" dt="2025-09-23T15:43:53.329" v="0"/>
      <pc:docMkLst>
        <pc:docMk/>
      </pc:docMkLst>
    </pc:docChg>
  </pc:docChgLst>
  <pc:docChgLst>
    <pc:chgData name="DiLullo, Nikolai" userId="S::nikolai.dilullo@snhu.edu::17daf9d9-300f-4590-bd01-fb081644ac34" providerId="AD" clId="Web-{F8D63712-6E8D-D0DF-55B9-268CF125CDD0}"/>
    <pc:docChg chg="modSld">
      <pc:chgData name="DiLullo, Nikolai" userId="S::nikolai.dilullo@snhu.edu::17daf9d9-300f-4590-bd01-fb081644ac34" providerId="AD" clId="Web-{F8D63712-6E8D-D0DF-55B9-268CF125CDD0}" dt="2025-09-21T01:52:55.930" v="29" actId="1076"/>
      <pc:docMkLst>
        <pc:docMk/>
      </pc:docMkLst>
      <pc:sldChg chg="addSp modSp">
        <pc:chgData name="DiLullo, Nikolai" userId="S::nikolai.dilullo@snhu.edu::17daf9d9-300f-4590-bd01-fb081644ac34" providerId="AD" clId="Web-{F8D63712-6E8D-D0DF-55B9-268CF125CDD0}" dt="2025-09-21T01:52:55.930" v="29" actId="1076"/>
        <pc:sldMkLst>
          <pc:docMk/>
          <pc:sldMk cId="4187556548" sldId="282"/>
        </pc:sldMkLst>
        <pc:spChg chg="mod">
          <ac:chgData name="DiLullo, Nikolai" userId="S::nikolai.dilullo@snhu.edu::17daf9d9-300f-4590-bd01-fb081644ac34" providerId="AD" clId="Web-{F8D63712-6E8D-D0DF-55B9-268CF125CDD0}" dt="2025-09-21T01:50:53.177" v="27" actId="20577"/>
          <ac:spMkLst>
            <pc:docMk/>
            <pc:sldMk cId="4187556548" sldId="282"/>
            <ac:spMk id="7" creationId="{F2F05E41-71D8-437E-DAC8-88076B901A09}"/>
          </ac:spMkLst>
        </pc:spChg>
        <pc:picChg chg="add mod modCrop">
          <ac:chgData name="DiLullo, Nikolai" userId="S::nikolai.dilullo@snhu.edu::17daf9d9-300f-4590-bd01-fb081644ac34" providerId="AD" clId="Web-{F8D63712-6E8D-D0DF-55B9-268CF125CDD0}" dt="2025-09-21T01:52:55.930" v="29" actId="1076"/>
          <ac:picMkLst>
            <pc:docMk/>
            <pc:sldMk cId="4187556548" sldId="282"/>
            <ac:picMk id="11" creationId="{CD5B1A5E-4A3B-5796-EECE-5852192CA4F0}"/>
          </ac:picMkLst>
        </pc:picChg>
      </pc:sldChg>
    </pc:docChg>
  </pc:docChgLst>
  <pc:docChgLst>
    <pc:chgData name="Sedutto, Joseph" userId="S::joseph.sedutto@snhu.edu::c3f1e3a5-5575-46fc-ad60-fc32f165d2e0" providerId="AD" clId="Web-{0E590C23-0A83-F9E6-8FF3-8CB84B6C9CFC}"/>
    <pc:docChg chg="modSld">
      <pc:chgData name="Sedutto, Joseph" userId="S::joseph.sedutto@snhu.edu::c3f1e3a5-5575-46fc-ad60-fc32f165d2e0" providerId="AD" clId="Web-{0E590C23-0A83-F9E6-8FF3-8CB84B6C9CFC}" dt="2025-10-16T13:47:18.971" v="15" actId="1076"/>
      <pc:docMkLst>
        <pc:docMk/>
      </pc:docMkLst>
      <pc:sldChg chg="addSp modSp">
        <pc:chgData name="Sedutto, Joseph" userId="S::joseph.sedutto@snhu.edu::c3f1e3a5-5575-46fc-ad60-fc32f165d2e0" providerId="AD" clId="Web-{0E590C23-0A83-F9E6-8FF3-8CB84B6C9CFC}" dt="2025-10-16T13:30:05.573" v="12" actId="1076"/>
        <pc:sldMkLst>
          <pc:docMk/>
          <pc:sldMk cId="2558079441" sldId="259"/>
        </pc:sldMkLst>
        <pc:spChg chg="add mod">
          <ac:chgData name="Sedutto, Joseph" userId="S::joseph.sedutto@snhu.edu::c3f1e3a5-5575-46fc-ad60-fc32f165d2e0" providerId="AD" clId="Web-{0E590C23-0A83-F9E6-8FF3-8CB84B6C9CFC}" dt="2025-10-16T13:30:05.573" v="12" actId="1076"/>
          <ac:spMkLst>
            <pc:docMk/>
            <pc:sldMk cId="2558079441" sldId="259"/>
            <ac:spMk id="5" creationId="{7DC873D1-C1FE-8324-505F-E6B086E80D38}"/>
          </ac:spMkLst>
        </pc:spChg>
      </pc:sldChg>
      <pc:sldChg chg="addSp modSp">
        <pc:chgData name="Sedutto, Joseph" userId="S::joseph.sedutto@snhu.edu::c3f1e3a5-5575-46fc-ad60-fc32f165d2e0" providerId="AD" clId="Web-{0E590C23-0A83-F9E6-8FF3-8CB84B6C9CFC}" dt="2025-10-16T13:47:18.971" v="15" actId="1076"/>
        <pc:sldMkLst>
          <pc:docMk/>
          <pc:sldMk cId="2539708619" sldId="297"/>
        </pc:sldMkLst>
        <pc:picChg chg="add mod">
          <ac:chgData name="Sedutto, Joseph" userId="S::joseph.sedutto@snhu.edu::c3f1e3a5-5575-46fc-ad60-fc32f165d2e0" providerId="AD" clId="Web-{0E590C23-0A83-F9E6-8FF3-8CB84B6C9CFC}" dt="2025-10-16T13:47:18.971" v="15" actId="1076"/>
          <ac:picMkLst>
            <pc:docMk/>
            <pc:sldMk cId="2539708619" sldId="297"/>
            <ac:picMk id="8" creationId="{65256267-4425-7EB9-2B7C-AF3E853CDC36}"/>
          </ac:picMkLst>
        </pc:picChg>
      </pc:sldChg>
    </pc:docChg>
  </pc:docChgLst>
  <pc:docChgLst>
    <pc:chgData name="Sedutto, Joseph" userId="S::joseph.sedutto@snhu.edu::c3f1e3a5-5575-46fc-ad60-fc32f165d2e0" providerId="AD" clId="Web-{9C0788DF-FE8C-C796-95A9-F8E6663C9CDB}"/>
    <pc:docChg chg="addSld delSld modSld">
      <pc:chgData name="Sedutto, Joseph" userId="S::joseph.sedutto@snhu.edu::c3f1e3a5-5575-46fc-ad60-fc32f165d2e0" providerId="AD" clId="Web-{9C0788DF-FE8C-C796-95A9-F8E6663C9CDB}" dt="2025-10-14T17:06:43.975" v="58" actId="1076"/>
      <pc:docMkLst>
        <pc:docMk/>
      </pc:docMkLst>
      <pc:sldChg chg="addSp delSp modSp">
        <pc:chgData name="Sedutto, Joseph" userId="S::joseph.sedutto@snhu.edu::c3f1e3a5-5575-46fc-ad60-fc32f165d2e0" providerId="AD" clId="Web-{9C0788DF-FE8C-C796-95A9-F8E6663C9CDB}" dt="2025-10-14T17:06:43.975" v="58" actId="1076"/>
        <pc:sldMkLst>
          <pc:docMk/>
          <pc:sldMk cId="2558079441" sldId="259"/>
        </pc:sldMkLst>
        <pc:spChg chg="add del">
          <ac:chgData name="Sedutto, Joseph" userId="S::joseph.sedutto@snhu.edu::c3f1e3a5-5575-46fc-ad60-fc32f165d2e0" providerId="AD" clId="Web-{9C0788DF-FE8C-C796-95A9-F8E6663C9CDB}" dt="2025-10-14T17:05:00.520" v="22"/>
          <ac:spMkLst>
            <pc:docMk/>
            <pc:sldMk cId="2558079441" sldId="259"/>
            <ac:spMk id="5" creationId="{5EB7A62D-1E10-96E1-4438-49D1117F9CE8}"/>
          </ac:spMkLst>
        </pc:spChg>
        <pc:spChg chg="add del mod">
          <ac:chgData name="Sedutto, Joseph" userId="S::joseph.sedutto@snhu.edu::c3f1e3a5-5575-46fc-ad60-fc32f165d2e0" providerId="AD" clId="Web-{9C0788DF-FE8C-C796-95A9-F8E6663C9CDB}" dt="2025-10-14T17:05:29.739" v="36"/>
          <ac:spMkLst>
            <pc:docMk/>
            <pc:sldMk cId="2558079441" sldId="259"/>
            <ac:spMk id="6" creationId="{33F4C4BE-47B7-14FC-639C-EAE3C681BD0C}"/>
          </ac:spMkLst>
        </pc:spChg>
        <pc:spChg chg="add del mod">
          <ac:chgData name="Sedutto, Joseph" userId="S::joseph.sedutto@snhu.edu::c3f1e3a5-5575-46fc-ad60-fc32f165d2e0" providerId="AD" clId="Web-{9C0788DF-FE8C-C796-95A9-F8E6663C9CDB}" dt="2025-10-14T17:05:55.021" v="50"/>
          <ac:spMkLst>
            <pc:docMk/>
            <pc:sldMk cId="2558079441" sldId="259"/>
            <ac:spMk id="7" creationId="{F010E764-FBFD-A2F0-1B5F-97C934BFEBF7}"/>
          </ac:spMkLst>
        </pc:spChg>
        <pc:spChg chg="add del mod">
          <ac:chgData name="Sedutto, Joseph" userId="S::joseph.sedutto@snhu.edu::c3f1e3a5-5575-46fc-ad60-fc32f165d2e0" providerId="AD" clId="Web-{9C0788DF-FE8C-C796-95A9-F8E6663C9CDB}" dt="2025-10-14T17:06:29.944" v="57"/>
          <ac:spMkLst>
            <pc:docMk/>
            <pc:sldMk cId="2558079441" sldId="259"/>
            <ac:spMk id="8" creationId="{6369D982-A5C4-C376-EAD0-80287BECEF27}"/>
          </ac:spMkLst>
        </pc:spChg>
        <pc:picChg chg="add mod">
          <ac:chgData name="Sedutto, Joseph" userId="S::joseph.sedutto@snhu.edu::c3f1e3a5-5575-46fc-ad60-fc32f165d2e0" providerId="AD" clId="Web-{9C0788DF-FE8C-C796-95A9-F8E6663C9CDB}" dt="2025-10-14T17:06:43.975" v="58" actId="1076"/>
          <ac:picMkLst>
            <pc:docMk/>
            <pc:sldMk cId="2558079441" sldId="259"/>
            <ac:picMk id="2" creationId="{5BB1B896-AB4E-4322-3433-D2B5135AD8A9}"/>
          </ac:picMkLst>
        </pc:picChg>
      </pc:sldChg>
      <pc:sldChg chg="addSp delSp modSp">
        <pc:chgData name="Sedutto, Joseph" userId="S::joseph.sedutto@snhu.edu::c3f1e3a5-5575-46fc-ad60-fc32f165d2e0" providerId="AD" clId="Web-{9C0788DF-FE8C-C796-95A9-F8E6663C9CDB}" dt="2025-10-14T17:00:04.904" v="13" actId="1076"/>
        <pc:sldMkLst>
          <pc:docMk/>
          <pc:sldMk cId="2539708619" sldId="297"/>
        </pc:sldMkLst>
        <pc:picChg chg="add mod">
          <ac:chgData name="Sedutto, Joseph" userId="S::joseph.sedutto@snhu.edu::c3f1e3a5-5575-46fc-ad60-fc32f165d2e0" providerId="AD" clId="Web-{9C0788DF-FE8C-C796-95A9-F8E6663C9CDB}" dt="2025-10-14T17:00:04.904" v="13" actId="1076"/>
          <ac:picMkLst>
            <pc:docMk/>
            <pc:sldMk cId="2539708619" sldId="297"/>
            <ac:picMk id="5" creationId="{5A0AE16F-64F6-94D1-5D06-E308362B1168}"/>
          </ac:picMkLst>
        </pc:picChg>
        <pc:picChg chg="del">
          <ac:chgData name="Sedutto, Joseph" userId="S::joseph.sedutto@snhu.edu::c3f1e3a5-5575-46fc-ad60-fc32f165d2e0" providerId="AD" clId="Web-{9C0788DF-FE8C-C796-95A9-F8E6663C9CDB}" dt="2025-10-14T16:59:55.982" v="10"/>
          <ac:picMkLst>
            <pc:docMk/>
            <pc:sldMk cId="2539708619" sldId="297"/>
            <ac:picMk id="2052" creationId="{96B72C5E-0110-BDF1-2778-6A13CBD9DE77}"/>
          </ac:picMkLst>
        </pc:picChg>
      </pc:sldChg>
      <pc:sldChg chg="addSp delSp modSp">
        <pc:chgData name="Sedutto, Joseph" userId="S::joseph.sedutto@snhu.edu::c3f1e3a5-5575-46fc-ad60-fc32f165d2e0" providerId="AD" clId="Web-{9C0788DF-FE8C-C796-95A9-F8E6663C9CDB}" dt="2025-10-14T17:01:30.734" v="20" actId="1076"/>
        <pc:sldMkLst>
          <pc:docMk/>
          <pc:sldMk cId="3028610815" sldId="300"/>
        </pc:sldMkLst>
        <pc:picChg chg="add mod">
          <ac:chgData name="Sedutto, Joseph" userId="S::joseph.sedutto@snhu.edu::c3f1e3a5-5575-46fc-ad60-fc32f165d2e0" providerId="AD" clId="Web-{9C0788DF-FE8C-C796-95A9-F8E6663C9CDB}" dt="2025-10-14T17:01:30.734" v="20" actId="1076"/>
          <ac:picMkLst>
            <pc:docMk/>
            <pc:sldMk cId="3028610815" sldId="300"/>
            <ac:picMk id="6" creationId="{B41AC1D7-01A8-38CB-6B19-BE4CBA5E727C}"/>
          </ac:picMkLst>
        </pc:picChg>
        <pc:picChg chg="del">
          <ac:chgData name="Sedutto, Joseph" userId="S::joseph.sedutto@snhu.edu::c3f1e3a5-5575-46fc-ad60-fc32f165d2e0" providerId="AD" clId="Web-{9C0788DF-FE8C-C796-95A9-F8E6663C9CDB}" dt="2025-10-14T17:01:18.828" v="14"/>
          <ac:picMkLst>
            <pc:docMk/>
            <pc:sldMk cId="3028610815" sldId="300"/>
            <ac:picMk id="3074" creationId="{50615CCF-AF09-F548-7C26-6D113405FBA2}"/>
          </ac:picMkLst>
        </pc:picChg>
      </pc:sldChg>
      <pc:sldChg chg="new del">
        <pc:chgData name="Sedutto, Joseph" userId="S::joseph.sedutto@snhu.edu::c3f1e3a5-5575-46fc-ad60-fc32f165d2e0" providerId="AD" clId="Web-{9C0788DF-FE8C-C796-95A9-F8E6663C9CDB}" dt="2025-10-14T17:05:07.583" v="24"/>
        <pc:sldMkLst>
          <pc:docMk/>
          <pc:sldMk cId="3720022241" sldId="303"/>
        </pc:sldMkLst>
      </pc:sldChg>
    </pc:docChg>
  </pc:docChgLst>
  <pc:docChgLst>
    <pc:chgData name="Sedutto, Joseph" userId="S::joseph.sedutto@snhu.edu::c3f1e3a5-5575-46fc-ad60-fc32f165d2e0" providerId="AD" clId="Web-{E09F692D-16EB-FDC0-52A9-C2BCC5E41D42}"/>
    <pc:docChg chg="modSld sldOrd">
      <pc:chgData name="Sedutto, Joseph" userId="S::joseph.sedutto@snhu.edu::c3f1e3a5-5575-46fc-ad60-fc32f165d2e0" providerId="AD" clId="Web-{E09F692D-16EB-FDC0-52A9-C2BCC5E41D42}" dt="2025-09-23T17:12:07.347" v="992" actId="20577"/>
      <pc:docMkLst>
        <pc:docMk/>
      </pc:docMkLst>
      <pc:sldChg chg="modSp">
        <pc:chgData name="Sedutto, Joseph" userId="S::joseph.sedutto@snhu.edu::c3f1e3a5-5575-46fc-ad60-fc32f165d2e0" providerId="AD" clId="Web-{E09F692D-16EB-FDC0-52A9-C2BCC5E41D42}" dt="2025-09-23T17:12:07.347" v="992" actId="20577"/>
        <pc:sldMkLst>
          <pc:docMk/>
          <pc:sldMk cId="2558079441" sldId="259"/>
        </pc:sldMkLst>
        <pc:spChg chg="mod">
          <ac:chgData name="Sedutto, Joseph" userId="S::joseph.sedutto@snhu.edu::c3f1e3a5-5575-46fc-ad60-fc32f165d2e0" providerId="AD" clId="Web-{E09F692D-16EB-FDC0-52A9-C2BCC5E41D42}" dt="2025-09-23T17:12:07.347" v="992" actId="20577"/>
          <ac:spMkLst>
            <pc:docMk/>
            <pc:sldMk cId="2558079441" sldId="259"/>
            <ac:spMk id="3" creationId="{FDFDD10F-3141-E88D-DF60-C45574F337C5}"/>
          </ac:spMkLst>
        </pc:spChg>
      </pc:sldChg>
      <pc:sldChg chg="addSp delSp modSp ord">
        <pc:chgData name="Sedutto, Joseph" userId="S::joseph.sedutto@snhu.edu::c3f1e3a5-5575-46fc-ad60-fc32f165d2e0" providerId="AD" clId="Web-{E09F692D-16EB-FDC0-52A9-C2BCC5E41D42}" dt="2025-09-23T17:06:57.956" v="980"/>
        <pc:sldMkLst>
          <pc:docMk/>
          <pc:sldMk cId="4187556548" sldId="282"/>
        </pc:sldMkLst>
        <pc:spChg chg="mod">
          <ac:chgData name="Sedutto, Joseph" userId="S::joseph.sedutto@snhu.edu::c3f1e3a5-5575-46fc-ad60-fc32f165d2e0" providerId="AD" clId="Web-{E09F692D-16EB-FDC0-52A9-C2BCC5E41D42}" dt="2025-09-23T16:44:39.828" v="949" actId="20577"/>
          <ac:spMkLst>
            <pc:docMk/>
            <pc:sldMk cId="4187556548" sldId="282"/>
            <ac:spMk id="10" creationId="{29CBD5B9-243E-2A48-EF22-6F9EBEBAB71A}"/>
          </ac:spMkLst>
        </pc:spChg>
      </pc:sldChg>
      <pc:sldChg chg="modNotes">
        <pc:chgData name="Sedutto, Joseph" userId="S::joseph.sedutto@snhu.edu::c3f1e3a5-5575-46fc-ad60-fc32f165d2e0" providerId="AD" clId="Web-{E09F692D-16EB-FDC0-52A9-C2BCC5E41D42}" dt="2025-09-23T16:39:10.359" v="454"/>
        <pc:sldMkLst>
          <pc:docMk/>
          <pc:sldMk cId="1371157950" sldId="286"/>
        </pc:sldMkLst>
      </pc:sldChg>
      <pc:sldChg chg="modSp">
        <pc:chgData name="Sedutto, Joseph" userId="S::joseph.sedutto@snhu.edu::c3f1e3a5-5575-46fc-ad60-fc32f165d2e0" providerId="AD" clId="Web-{E09F692D-16EB-FDC0-52A9-C2BCC5E41D42}" dt="2025-09-23T16:57:55.674" v="979" actId="20577"/>
        <pc:sldMkLst>
          <pc:docMk/>
          <pc:sldMk cId="1402387666" sldId="295"/>
        </pc:sldMkLst>
        <pc:spChg chg="mod">
          <ac:chgData name="Sedutto, Joseph" userId="S::joseph.sedutto@snhu.edu::c3f1e3a5-5575-46fc-ad60-fc32f165d2e0" providerId="AD" clId="Web-{E09F692D-16EB-FDC0-52A9-C2BCC5E41D42}" dt="2025-09-23T16:57:55.674" v="979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Sedutto, Joseph" userId="S::joseph.sedutto@snhu.edu::c3f1e3a5-5575-46fc-ad60-fc32f165d2e0" providerId="AD" clId="Web-{42D7A38A-EA63-423E-FDE7-893A9737B13F}"/>
    <pc:docChg chg="addSld modSld sldOrd">
      <pc:chgData name="Sedutto, Joseph" userId="S::joseph.sedutto@snhu.edu::c3f1e3a5-5575-46fc-ad60-fc32f165d2e0" providerId="AD" clId="Web-{42D7A38A-EA63-423E-FDE7-893A9737B13F}" dt="2025-09-23T18:34:52.630" v="418"/>
      <pc:docMkLst>
        <pc:docMk/>
      </pc:docMkLst>
      <pc:sldChg chg="modSp">
        <pc:chgData name="Sedutto, Joseph" userId="S::joseph.sedutto@snhu.edu::c3f1e3a5-5575-46fc-ad60-fc32f165d2e0" providerId="AD" clId="Web-{42D7A38A-EA63-423E-FDE7-893A9737B13F}" dt="2025-09-23T17:31:15.798" v="0" actId="20577"/>
        <pc:sldMkLst>
          <pc:docMk/>
          <pc:sldMk cId="2558079441" sldId="259"/>
        </pc:sldMkLst>
        <pc:spChg chg="mod">
          <ac:chgData name="Sedutto, Joseph" userId="S::joseph.sedutto@snhu.edu::c3f1e3a5-5575-46fc-ad60-fc32f165d2e0" providerId="AD" clId="Web-{42D7A38A-EA63-423E-FDE7-893A9737B13F}" dt="2025-09-23T17:31:15.798" v="0" actId="20577"/>
          <ac:spMkLst>
            <pc:docMk/>
            <pc:sldMk cId="2558079441" sldId="259"/>
            <ac:spMk id="3" creationId="{FDFDD10F-3141-E88D-DF60-C45574F337C5}"/>
          </ac:spMkLst>
        </pc:spChg>
      </pc:sldChg>
      <pc:sldChg chg="addSp modSp ord">
        <pc:chgData name="Sedutto, Joseph" userId="S::joseph.sedutto@snhu.edu::c3f1e3a5-5575-46fc-ad60-fc32f165d2e0" providerId="AD" clId="Web-{42D7A38A-EA63-423E-FDE7-893A9737B13F}" dt="2025-09-23T17:40:08.691" v="153" actId="1076"/>
        <pc:sldMkLst>
          <pc:docMk/>
          <pc:sldMk cId="1371157950" sldId="286"/>
        </pc:sldMkLst>
        <pc:spChg chg="mod">
          <ac:chgData name="Sedutto, Joseph" userId="S::joseph.sedutto@snhu.edu::c3f1e3a5-5575-46fc-ad60-fc32f165d2e0" providerId="AD" clId="Web-{42D7A38A-EA63-423E-FDE7-893A9737B13F}" dt="2025-09-23T17:40:03.504" v="150" actId="20577"/>
          <ac:spMkLst>
            <pc:docMk/>
            <pc:sldMk cId="1371157950" sldId="286"/>
            <ac:spMk id="3" creationId="{07D1CBAD-7E52-5FE0-3420-9890A46A150A}"/>
          </ac:spMkLst>
        </pc:spChg>
        <pc:picChg chg="add mod">
          <ac:chgData name="Sedutto, Joseph" userId="S::joseph.sedutto@snhu.edu::c3f1e3a5-5575-46fc-ad60-fc32f165d2e0" providerId="AD" clId="Web-{42D7A38A-EA63-423E-FDE7-893A9737B13F}" dt="2025-09-23T17:40:08.691" v="153" actId="1076"/>
          <ac:picMkLst>
            <pc:docMk/>
            <pc:sldMk cId="1371157950" sldId="286"/>
            <ac:picMk id="5" creationId="{3084F852-4412-512B-9F8E-F590CDE4D97B}"/>
          </ac:picMkLst>
        </pc:picChg>
      </pc:sldChg>
    </pc:docChg>
  </pc:docChgLst>
  <pc:docChgLst>
    <pc:chgData name="Friebolin, Alexandra" userId="S::alexandra.friebolin@snhu.edu::4df077f8-c969-4738-aeef-885adaa587cd" providerId="AD" clId="Web-{C8B876F4-4D94-3ED8-C66D-AD9F9FEDDE5C}"/>
    <pc:docChg chg="modSld">
      <pc:chgData name="Friebolin, Alexandra" userId="S::alexandra.friebolin@snhu.edu::4df077f8-c969-4738-aeef-885adaa587cd" providerId="AD" clId="Web-{C8B876F4-4D94-3ED8-C66D-AD9F9FEDDE5C}" dt="2025-09-18T13:48:21.682" v="57" actId="20577"/>
      <pc:docMkLst>
        <pc:docMk/>
      </pc:docMkLst>
      <pc:sldChg chg="modSp">
        <pc:chgData name="Friebolin, Alexandra" userId="S::alexandra.friebolin@snhu.edu::4df077f8-c969-4738-aeef-885adaa587cd" providerId="AD" clId="Web-{C8B876F4-4D94-3ED8-C66D-AD9F9FEDDE5C}" dt="2025-09-18T13:48:21.682" v="57" actId="20577"/>
        <pc:sldMkLst>
          <pc:docMk/>
          <pc:sldMk cId="1402387666" sldId="295"/>
        </pc:sldMkLst>
        <pc:spChg chg="mod">
          <ac:chgData name="Friebolin, Alexandra" userId="S::alexandra.friebolin@snhu.edu::4df077f8-c969-4738-aeef-885adaa587cd" providerId="AD" clId="Web-{C8B876F4-4D94-3ED8-C66D-AD9F9FEDDE5C}" dt="2025-09-18T13:48:21.682" v="57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Hnatowicz, Alexia" userId="537fb46b-1507-4c3f-b912-7f5014f50c22" providerId="ADAL" clId="{9BCDC26C-1E78-423A-A9B9-A7E686454DCC}"/>
    <pc:docChg chg="custSel modSld">
      <pc:chgData name="Hnatowicz, Alexia" userId="537fb46b-1507-4c3f-b912-7f5014f50c22" providerId="ADAL" clId="{9BCDC26C-1E78-423A-A9B9-A7E686454DCC}" dt="2025-09-23T17:01:16.723" v="7" actId="1076"/>
      <pc:docMkLst>
        <pc:docMk/>
      </pc:docMkLst>
      <pc:sldChg chg="addSp delSp modSp">
        <pc:chgData name="Hnatowicz, Alexia" userId="537fb46b-1507-4c3f-b912-7f5014f50c22" providerId="ADAL" clId="{9BCDC26C-1E78-423A-A9B9-A7E686454DCC}" dt="2025-09-23T17:01:16.723" v="7" actId="1076"/>
        <pc:sldMkLst>
          <pc:docMk/>
          <pc:sldMk cId="4187556548" sldId="282"/>
        </pc:sldMkLst>
        <pc:picChg chg="add mod modCrop">
          <ac:chgData name="Hnatowicz, Alexia" userId="537fb46b-1507-4c3f-b912-7f5014f50c22" providerId="ADAL" clId="{9BCDC26C-1E78-423A-A9B9-A7E686454DCC}" dt="2025-09-23T17:01:16.723" v="7" actId="1076"/>
          <ac:picMkLst>
            <pc:docMk/>
            <pc:sldMk cId="4187556548" sldId="282"/>
            <ac:picMk id="13" creationId="{792E6B19-C3D7-A89F-C88E-14B4B85C548A}"/>
          </ac:picMkLst>
        </pc:picChg>
      </pc:sldChg>
    </pc:docChg>
  </pc:docChgLst>
  <pc:docChgLst>
    <pc:chgData name="Sedutto, Joseph" userId="S::joseph.sedutto@snhu.edu::c3f1e3a5-5575-46fc-ad60-fc32f165d2e0" providerId="AD" clId="Web-{F0AD98FB-5FED-0F94-5AE3-6F5A81232960}"/>
    <pc:docChg chg="modSld">
      <pc:chgData name="Sedutto, Joseph" userId="S::joseph.sedutto@snhu.edu::c3f1e3a5-5575-46fc-ad60-fc32f165d2e0" providerId="AD" clId="Web-{F0AD98FB-5FED-0F94-5AE3-6F5A81232960}" dt="2025-09-16T18:12:22.837" v="561" actId="20577"/>
      <pc:docMkLst>
        <pc:docMk/>
      </pc:docMkLst>
      <pc:sldChg chg="addSp delSp modSp">
        <pc:chgData name="Sedutto, Joseph" userId="S::joseph.sedutto@snhu.edu::c3f1e3a5-5575-46fc-ad60-fc32f165d2e0" providerId="AD" clId="Web-{F0AD98FB-5FED-0F94-5AE3-6F5A81232960}" dt="2025-09-16T18:10:52.397" v="468" actId="14100"/>
        <pc:sldMkLst>
          <pc:docMk/>
          <pc:sldMk cId="2845916733" sldId="281"/>
        </pc:sldMkLst>
        <pc:spChg chg="mod">
          <ac:chgData name="Sedutto, Joseph" userId="S::joseph.sedutto@snhu.edu::c3f1e3a5-5575-46fc-ad60-fc32f165d2e0" providerId="AD" clId="Web-{F0AD98FB-5FED-0F94-5AE3-6F5A81232960}" dt="2025-09-16T17:34:56.399" v="1" actId="20577"/>
          <ac:spMkLst>
            <pc:docMk/>
            <pc:sldMk cId="2845916733" sldId="281"/>
            <ac:spMk id="3" creationId="{99C3F59D-E7C3-4F8D-08E5-37C3F585BB91}"/>
          </ac:spMkLst>
        </pc:spChg>
        <pc:picChg chg="add mod">
          <ac:chgData name="Sedutto, Joseph" userId="S::joseph.sedutto@snhu.edu::c3f1e3a5-5575-46fc-ad60-fc32f165d2e0" providerId="AD" clId="Web-{F0AD98FB-5FED-0F94-5AE3-6F5A81232960}" dt="2025-09-16T18:10:52.397" v="468" actId="14100"/>
          <ac:picMkLst>
            <pc:docMk/>
            <pc:sldMk cId="2845916733" sldId="281"/>
            <ac:picMk id="6" creationId="{4EA2B17E-4545-96FB-EA58-84EEC87649BB}"/>
          </ac:picMkLst>
        </pc:picChg>
      </pc:sldChg>
    </pc:docChg>
  </pc:docChgLst>
  <pc:docChgLst>
    <pc:chgData name="Hnatowicz, Alexia" userId="S::alexia.hnatowicz@snhu.edu::537fb46b-1507-4c3f-b912-7f5014f50c22" providerId="AD" clId="Web-{2153AAC1-7B3F-469C-3522-5A1B07679EDC}"/>
    <pc:docChg chg="addSld delSld modSld">
      <pc:chgData name="Hnatowicz, Alexia" userId="S::alexia.hnatowicz@snhu.edu::537fb46b-1507-4c3f-b912-7f5014f50c22" providerId="AD" clId="Web-{2153AAC1-7B3F-469C-3522-5A1B07679EDC}" dt="2025-09-23T18:40:09.856" v="147" actId="1076"/>
      <pc:docMkLst>
        <pc:docMk/>
      </pc:docMkLst>
      <pc:sldChg chg="modSp">
        <pc:chgData name="Hnatowicz, Alexia" userId="S::alexia.hnatowicz@snhu.edu::537fb46b-1507-4c3f-b912-7f5014f50c22" providerId="AD" clId="Web-{2153AAC1-7B3F-469C-3522-5A1B07679EDC}" dt="2025-09-23T17:38:22.651" v="36" actId="20577"/>
        <pc:sldMkLst>
          <pc:docMk/>
          <pc:sldMk cId="4187556548" sldId="282"/>
        </pc:sldMkLst>
        <pc:spChg chg="mod">
          <ac:chgData name="Hnatowicz, Alexia" userId="S::alexia.hnatowicz@snhu.edu::537fb46b-1507-4c3f-b912-7f5014f50c22" providerId="AD" clId="Web-{2153AAC1-7B3F-469C-3522-5A1B07679EDC}" dt="2025-09-23T17:38:07.400" v="29" actId="20577"/>
          <ac:spMkLst>
            <pc:docMk/>
            <pc:sldMk cId="4187556548" sldId="282"/>
            <ac:spMk id="6" creationId="{43768D88-18A7-F29C-6777-36FAB3DD7099}"/>
          </ac:spMkLst>
        </pc:spChg>
        <pc:spChg chg="mod">
          <ac:chgData name="Hnatowicz, Alexia" userId="S::alexia.hnatowicz@snhu.edu::537fb46b-1507-4c3f-b912-7f5014f50c22" providerId="AD" clId="Web-{2153AAC1-7B3F-469C-3522-5A1B07679EDC}" dt="2025-09-23T17:38:22.651" v="36" actId="20577"/>
          <ac:spMkLst>
            <pc:docMk/>
            <pc:sldMk cId="4187556548" sldId="282"/>
            <ac:spMk id="10" creationId="{29CBD5B9-243E-2A48-EF22-6F9EBEBAB71A}"/>
          </ac:spMkLst>
        </pc:spChg>
      </pc:sldChg>
    </pc:docChg>
  </pc:docChgLst>
  <pc:docChgLst>
    <pc:chgData name="Sedutto, Joseph" userId="S::joseph.sedutto@snhu.edu::c3f1e3a5-5575-46fc-ad60-fc32f165d2e0" providerId="AD" clId="Web-{ED3FDC78-0B23-3455-C7F2-A452574F99AC}"/>
    <pc:docChg chg="mod">
      <pc:chgData name="Sedutto, Joseph" userId="S::joseph.sedutto@snhu.edu::c3f1e3a5-5575-46fc-ad60-fc32f165d2e0" providerId="AD" clId="Web-{ED3FDC78-0B23-3455-C7F2-A452574F99AC}" dt="2025-09-25T14:18:07.536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B91FD-2173-10F9-ECA2-C68A188465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A2806-FCBC-530F-1378-BED0C24614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0178B-7102-9A40-BA81-DB3B32D33159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487F6-AC1F-D831-042F-A818FFF7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71A42-61FD-F29B-975C-A5F119D89B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FBCD4-8C15-5A4C-BBB1-5748FD2A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7BF16-1A83-4F4B-8E0C-8E42673187A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5F88-FA2E-2D4B-A493-5CF288335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Overall description</a:t>
            </a:r>
            <a:br>
              <a:rPr lang="en-US">
                <a:ea typeface="Calibri"/>
                <a:cs typeface="+mn-lt"/>
              </a:rPr>
            </a:br>
            <a:r>
              <a:rPr lang="en-US">
                <a:ea typeface="Calibri"/>
                <a:cs typeface="Calibri"/>
              </a:rPr>
              <a:t>PCB testing chamber, lives on a tabletop. Has software and Hardware components to control the internal enviornement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 Background Image" descr="Southern New Hampshire logo on a blue background">
            <a:extLst>
              <a:ext uri="{FF2B5EF4-FFF2-40B4-BE49-F238E27FC236}">
                <a16:creationId xmlns:a16="http://schemas.microsoft.com/office/drawing/2014/main" id="{D452D5E5-0ADC-E8FE-DD5C-C2B959036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CCE66109-8656-9BC6-84AC-68262E9D1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424" y="2074862"/>
            <a:ext cx="5033682" cy="993775"/>
          </a:xfrm>
        </p:spPr>
        <p:txBody>
          <a:bodyPr>
            <a:noAutofit/>
          </a:bodyPr>
          <a:lstStyle>
            <a:lvl1pPr marL="0" indent="0">
              <a:tabLst/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Team Thermocline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41E881D-7A3D-B397-5166-74C67D2CE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Heading Col 1">
            <a:extLst>
              <a:ext uri="{FF2B5EF4-FFF2-40B4-BE49-F238E27FC236}">
                <a16:creationId xmlns:a16="http://schemas.microsoft.com/office/drawing/2014/main" id="{FE9BEA26-E335-ABC8-E097-9732962A275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35424" y="4093719"/>
            <a:ext cx="388620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79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3024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Heading Col 1"/>
          <p:cNvSpPr>
            <a:spLocks noGrp="1"/>
          </p:cNvSpPr>
          <p:nvPr>
            <p:ph type="body" idx="1"/>
          </p:nvPr>
        </p:nvSpPr>
        <p:spPr>
          <a:xfrm>
            <a:off x="457200" y="1260872"/>
            <a:ext cx="388620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in Content Col 1"/>
          <p:cNvSpPr>
            <a:spLocks noGrp="1"/>
          </p:cNvSpPr>
          <p:nvPr>
            <p:ph sz="half" idx="2"/>
          </p:nvPr>
        </p:nvSpPr>
        <p:spPr>
          <a:xfrm>
            <a:off x="457200" y="1878807"/>
            <a:ext cx="3886200" cy="2137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eading Col 2"/>
          <p:cNvSpPr>
            <a:spLocks noGrp="1"/>
          </p:cNvSpPr>
          <p:nvPr>
            <p:ph type="body" sz="quarter" idx="3"/>
          </p:nvPr>
        </p:nvSpPr>
        <p:spPr>
          <a:xfrm>
            <a:off x="4745462" y="1260872"/>
            <a:ext cx="3886200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in Content Col 2"/>
          <p:cNvSpPr>
            <a:spLocks noGrp="1"/>
          </p:cNvSpPr>
          <p:nvPr>
            <p:ph sz="quarter" idx="4"/>
          </p:nvPr>
        </p:nvSpPr>
        <p:spPr>
          <a:xfrm>
            <a:off x="4745462" y="1878807"/>
            <a:ext cx="3886200" cy="2137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053517D-E436-6242-0301-C9CF511E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C7BE642-8602-B690-C888-1F9C9147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D34CE446-01E0-2DAE-5993-E078592C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3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image">
            <a:extLst>
              <a:ext uri="{FF2B5EF4-FFF2-40B4-BE49-F238E27FC236}">
                <a16:creationId xmlns:a16="http://schemas.microsoft.com/office/drawing/2014/main" id="{5A33D2CD-CB2F-2E9A-56AF-0A408E76E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6170103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heading"/>
          <p:cNvSpPr>
            <a:spLocks noGrp="1"/>
          </p:cNvSpPr>
          <p:nvPr>
            <p:ph type="body" idx="1"/>
          </p:nvPr>
        </p:nvSpPr>
        <p:spPr>
          <a:xfrm>
            <a:off x="457200" y="1260872"/>
            <a:ext cx="6170102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in Content"/>
          <p:cNvSpPr>
            <a:spLocks noGrp="1"/>
          </p:cNvSpPr>
          <p:nvPr>
            <p:ph sz="half" idx="2"/>
          </p:nvPr>
        </p:nvSpPr>
        <p:spPr>
          <a:xfrm>
            <a:off x="457200" y="1878806"/>
            <a:ext cx="5029200" cy="235253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053517D-E436-6242-0301-C9CF511E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C7BE642-8602-B690-C888-1F9C9147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D34CE446-01E0-2DAE-5993-E078592C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96DA9C81-84F2-D331-2856-3350076E3A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3024" cy="99417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FFD4091-136B-9523-7C77-E716CBB63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061766BD-69EA-E826-E8E0-E68724C8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56F6472F-E33E-05A1-0DA0-E912D81AD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20E97C2C-33C0-F7DB-072A-760C78E11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3CB5D032-5C46-67E0-A607-B199B779A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D55C9C67-2597-C512-7F4D-EB740D2AB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ackground">
            <a:extLst>
              <a:ext uri="{FF2B5EF4-FFF2-40B4-BE49-F238E27FC236}">
                <a16:creationId xmlns:a16="http://schemas.microsoft.com/office/drawing/2014/main" id="{FB8A9694-B6BE-32C7-EAE3-76856C21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0" y="2075687"/>
            <a:ext cx="2079812" cy="1138859"/>
          </a:xfrm>
        </p:spPr>
        <p:txBody>
          <a:bodyPr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"/>
          <p:cNvSpPr>
            <a:spLocks noGrp="1"/>
          </p:cNvSpPr>
          <p:nvPr>
            <p:ph type="body" sz="half" idx="2"/>
          </p:nvPr>
        </p:nvSpPr>
        <p:spPr>
          <a:xfrm>
            <a:off x="6858000" y="3316940"/>
            <a:ext cx="2079812" cy="5969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in Content"/>
          <p:cNvSpPr>
            <a:spLocks noGrp="1"/>
          </p:cNvSpPr>
          <p:nvPr>
            <p:ph idx="1"/>
          </p:nvPr>
        </p:nvSpPr>
        <p:spPr>
          <a:xfrm>
            <a:off x="457200" y="1371601"/>
            <a:ext cx="4629150" cy="264468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4B5039-CDA8-CECD-4EB5-AA011BE3A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8D898072-0E90-1E2A-2EBA-988735E6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CBE15E6-CE32-F133-4805-F037953C3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99F63CC9-728E-6F52-95E7-B2FCE8421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8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ackground">
            <a:extLst>
              <a:ext uri="{FF2B5EF4-FFF2-40B4-BE49-F238E27FC236}">
                <a16:creationId xmlns:a16="http://schemas.microsoft.com/office/drawing/2014/main" id="{BE224597-8273-7F4B-0D1C-8A51E1435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">
            <a:extLst>
              <a:ext uri="{FF2B5EF4-FFF2-40B4-BE49-F238E27FC236}">
                <a16:creationId xmlns:a16="http://schemas.microsoft.com/office/drawing/2014/main" id="{0C119B71-2456-52AD-9B35-ADE3D485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2075687"/>
            <a:ext cx="2079812" cy="1138859"/>
          </a:xfrm>
        </p:spPr>
        <p:txBody>
          <a:bodyPr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90A237A-1A4D-2DF6-E395-7A125B92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0" y="3316940"/>
            <a:ext cx="2079812" cy="699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in Content Image"/>
          <p:cNvSpPr>
            <a:spLocks noGrp="1" noChangeAspect="1"/>
          </p:cNvSpPr>
          <p:nvPr>
            <p:ph type="pic" idx="1"/>
          </p:nvPr>
        </p:nvSpPr>
        <p:spPr>
          <a:xfrm>
            <a:off x="457200" y="1371601"/>
            <a:ext cx="4629150" cy="2644681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131124E9-63B8-A0A5-7D97-84AF4F525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1FEC0B95-2B9E-1294-1FCD-A2194F4F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82597C32-937F-B57D-8BC9-FF71B7F31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Logo" descr="Southern New Hampshire University logo&#10;">
            <a:extLst>
              <a:ext uri="{FF2B5EF4-FFF2-40B4-BE49-F238E27FC236}">
                <a16:creationId xmlns:a16="http://schemas.microsoft.com/office/drawing/2014/main" id="{B5FA3E81-C40C-A6D6-1B76-058896CB0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8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 image">
            <a:extLst>
              <a:ext uri="{FF2B5EF4-FFF2-40B4-BE49-F238E27FC236}">
                <a16:creationId xmlns:a16="http://schemas.microsoft.com/office/drawing/2014/main" id="{53E047B7-3596-2F38-3312-1620D1FF4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38C4316-A48E-AE92-BAF6-9BC4B994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5" y="2074862"/>
            <a:ext cx="5024716" cy="993775"/>
          </a:xfrm>
        </p:spPr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189000D-706D-E174-920E-2A791842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Logo" descr="Southern New Hampshire University logo">
            <a:extLst>
              <a:ext uri="{FF2B5EF4-FFF2-40B4-BE49-F238E27FC236}">
                <a16:creationId xmlns:a16="http://schemas.microsoft.com/office/drawing/2014/main" id="{FA2AA8B0-BA3C-F3D9-BF49-565AF7D164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1" y="4016282"/>
            <a:ext cx="21081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3E047B7-3596-2F38-3312-1620D1FF4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38C4316-A48E-AE92-BAF6-9BC4B994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5" y="2074862"/>
            <a:ext cx="5024716" cy="993775"/>
          </a:xfrm>
        </p:spPr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189000D-706D-E174-920E-2A791842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peaker's Picture" descr="Presenter's image">
            <a:extLst>
              <a:ext uri="{FF2B5EF4-FFF2-40B4-BE49-F238E27FC236}">
                <a16:creationId xmlns:a16="http://schemas.microsoft.com/office/drawing/2014/main" id="{06D03DAD-94F2-5B6F-315B-D133055EDB9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27092" y="287484"/>
            <a:ext cx="914400" cy="1154137"/>
          </a:xfr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aption Speaker's Picture">
            <a:extLst>
              <a:ext uri="{FF2B5EF4-FFF2-40B4-BE49-F238E27FC236}">
                <a16:creationId xmlns:a16="http://schemas.microsoft.com/office/drawing/2014/main" id="{2950EDFA-2D08-2050-FA6A-02E2CA7B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1643" y="1586994"/>
            <a:ext cx="1065297" cy="596949"/>
          </a:xfrm>
        </p:spPr>
        <p:txBody>
          <a:bodyPr wrap="square">
            <a:noAutofit/>
          </a:bodyPr>
          <a:lstStyle>
            <a:lvl1pPr marL="0" indent="0">
              <a:buNone/>
              <a:defRPr sz="1100" b="1">
                <a:solidFill>
                  <a:schemeClr val="accent4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Logo" descr="Southern New Hampshire University logo">
            <a:extLst>
              <a:ext uri="{FF2B5EF4-FFF2-40B4-BE49-F238E27FC236}">
                <a16:creationId xmlns:a16="http://schemas.microsoft.com/office/drawing/2014/main" id="{FA2AA8B0-BA3C-F3D9-BF49-565AF7D164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1" y="4016282"/>
            <a:ext cx="21081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07F61E51-962E-B196-A690-74C7EDE52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ABA6687-CE28-B888-1717-025FC79DB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69C8A063-682E-675C-12B4-1F16568CF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674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CA8A166D-0679-E32D-CAE1-725CCCD64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Logo" descr="Southern New Hampshire University logo&#10;">
            <a:extLst>
              <a:ext uri="{FF2B5EF4-FFF2-40B4-BE49-F238E27FC236}">
                <a16:creationId xmlns:a16="http://schemas.microsoft.com/office/drawing/2014/main" id="{140A4300-CC77-13EE-C351-051973638C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8468871-FBAE-DB70-6762-19E542089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75DAA69E-1915-3021-64FD-5EC7CBF77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674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093462B1-6FE0-1EFA-A0C7-CB3A4D51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9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CDA05288-2B86-9817-9EA6-F03542C0D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5212B6A-4C53-7C8F-F611-CE561D4C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4" y="2074862"/>
            <a:ext cx="5024717" cy="9937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0A564674-691A-3679-5445-33F6F2B78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00400"/>
            <a:ext cx="4343400" cy="91028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FABD34F9-EC4B-8005-1532-C02199CAD8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0" y="4016282"/>
            <a:ext cx="2108200" cy="914400"/>
          </a:xfrm>
          <a:prstGeom prst="rect">
            <a:avLst/>
          </a:prstGeom>
        </p:spPr>
      </p:pic>
      <p:cxnSp>
        <p:nvCxnSpPr>
          <p:cNvPr id="6" name="Vertical Line">
            <a:extLst>
              <a:ext uri="{FF2B5EF4-FFF2-40B4-BE49-F238E27FC236}">
                <a16:creationId xmlns:a16="http://schemas.microsoft.com/office/drawing/2014/main" id="{3F9EC646-6084-30B6-B499-B6F83280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" y="3200400"/>
            <a:ext cx="0" cy="91028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4320"/>
            <a:ext cx="8191180" cy="4249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idx="1"/>
          </p:nvPr>
        </p:nvSpPr>
        <p:spPr>
          <a:xfrm>
            <a:off x="457200" y="746312"/>
            <a:ext cx="8191180" cy="375168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010B26D-1E81-8E54-C9DD-CD5EAC136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FB837116-FF5C-B28C-DCDE-AED41AC1E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1293CAFC-FE6C-325A-40C9-8C0FBAEC7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4557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 1"/>
          <p:cNvSpPr>
            <a:spLocks noGrp="1"/>
          </p:cNvSpPr>
          <p:nvPr>
            <p:ph sz="half" idx="1"/>
          </p:nvPr>
        </p:nvSpPr>
        <p:spPr>
          <a:xfrm>
            <a:off x="457200" y="773206"/>
            <a:ext cx="3886200" cy="371806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in Content 2"/>
          <p:cNvSpPr>
            <a:spLocks noGrp="1"/>
          </p:cNvSpPr>
          <p:nvPr>
            <p:ph sz="half" idx="2"/>
          </p:nvPr>
        </p:nvSpPr>
        <p:spPr>
          <a:xfrm>
            <a:off x="4750654" y="773206"/>
            <a:ext cx="3886200" cy="371806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CEB28B2-67EA-A0F2-9618-4AC2F29C8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7BF1566D-9652-176B-7D7F-6D7BE352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BA2C4708-EE7A-345E-C299-4EF97F7E0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9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Image">
            <a:extLst>
              <a:ext uri="{FF2B5EF4-FFF2-40B4-BE49-F238E27FC236}">
                <a16:creationId xmlns:a16="http://schemas.microsoft.com/office/drawing/2014/main" id="{349C0EC5-94FE-D914-3798-53A882706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199" y="273844"/>
            <a:ext cx="6170103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sz="half" idx="1"/>
          </p:nvPr>
        </p:nvSpPr>
        <p:spPr>
          <a:xfrm>
            <a:off x="457199" y="1369219"/>
            <a:ext cx="5029201" cy="264706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CEB28B2-67EA-A0F2-9618-4AC2F29C8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7BF1566D-9652-176B-7D7F-6D7BE352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BA2C4708-EE7A-345E-C299-4EF97F7E0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Logo" descr="Southern New Hampshire University logo&#10;">
            <a:extLst>
              <a:ext uri="{FF2B5EF4-FFF2-40B4-BE49-F238E27FC236}">
                <a16:creationId xmlns:a16="http://schemas.microsoft.com/office/drawing/2014/main" id="{CA866647-CB55-128F-06B2-CCB139A530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32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type="body" idx="1"/>
          </p:nvPr>
        </p:nvSpPr>
        <p:spPr>
          <a:xfrm>
            <a:off x="457200" y="779929"/>
            <a:ext cx="8191180" cy="3688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04172AE-34B9-C89F-C52B-A8EEF465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9149992A-584D-3AF8-23D5-587943B64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A977F310-2BE0-2883-A6A1-2D0D6F77F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Logo" descr="Southern New Hampshire University logo&#10;">
            <a:extLst>
              <a:ext uri="{FF2B5EF4-FFF2-40B4-BE49-F238E27FC236}">
                <a16:creationId xmlns:a16="http://schemas.microsoft.com/office/drawing/2014/main" id="{182C789F-DB89-C2A7-3B6D-50D1326B296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7" r:id="rId3"/>
    <p:sldLayoutId id="2147483672" r:id="rId4"/>
    <p:sldLayoutId id="2147483674" r:id="rId5"/>
    <p:sldLayoutId id="2147483673" r:id="rId6"/>
    <p:sldLayoutId id="2147483662" r:id="rId7"/>
    <p:sldLayoutId id="2147483664" r:id="rId8"/>
    <p:sldLayoutId id="2147483675" r:id="rId9"/>
    <p:sldLayoutId id="2147483665" r:id="rId10"/>
    <p:sldLayoutId id="2147483676" r:id="rId11"/>
    <p:sldLayoutId id="2147483666" r:id="rId12"/>
    <p:sldLayoutId id="2147483667" r:id="rId13"/>
    <p:sldLayoutId id="2147483678" r:id="rId14"/>
    <p:sldLayoutId id="2147483669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3F59D-E7C3-4F8D-08E5-37C3F585B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419" y="3952312"/>
            <a:ext cx="3829296" cy="722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Nikolai DiLullo, Alexandra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Friebolin</a:t>
            </a:r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, Alexia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Hnatowicz</a:t>
            </a:r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, Jacob Morrissette, Joseph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Sedutto</a:t>
            </a:r>
            <a:endParaRPr lang="en-US" sz="1200">
              <a:solidFill>
                <a:srgbClr val="E7E6E6"/>
              </a:solidFill>
              <a:latin typeface="Arial"/>
              <a:cs typeface="Times New Roman"/>
            </a:endParaRPr>
          </a:p>
          <a:p>
            <a:r>
              <a:rPr lang="en-US" sz="1200" i="1">
                <a:solidFill>
                  <a:srgbClr val="E7E6E6"/>
                </a:solidFill>
                <a:latin typeface="Arial"/>
                <a:ea typeface="Calibri"/>
                <a:cs typeface="Times New Roman"/>
              </a:rPr>
              <a:t>October 16, 2025</a:t>
            </a:r>
            <a:endParaRPr lang="en-US" sz="1200" i="1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</p:txBody>
      </p:sp>
      <p:pic>
        <p:nvPicPr>
          <p:cNvPr id="6" name="Picture 5" descr="A red and blue letters on a black background&#10;&#10;AI-generated content may be incorrect.">
            <a:extLst>
              <a:ext uri="{FF2B5EF4-FFF2-40B4-BE49-F238E27FC236}">
                <a16:creationId xmlns:a16="http://schemas.microsoft.com/office/drawing/2014/main" id="{4EA2B17E-4545-96FB-EA58-84EEC876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9" y="1896038"/>
            <a:ext cx="7709162" cy="1351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9EA33-4239-57F6-3E6C-02FA7B77F9DE}"/>
              </a:ext>
            </a:extLst>
          </p:cNvPr>
          <p:cNvSpPr txBox="1"/>
          <p:nvPr/>
        </p:nvSpPr>
        <p:spPr>
          <a:xfrm>
            <a:off x="494016" y="3429851"/>
            <a:ext cx="3829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Feasibility Testing Review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33A464-E7B9-FA60-97B8-C176B42E760F}"/>
              </a:ext>
            </a:extLst>
          </p:cNvPr>
          <p:cNvCxnSpPr>
            <a:cxnSpLocks/>
          </p:cNvCxnSpPr>
          <p:nvPr/>
        </p:nvCxnSpPr>
        <p:spPr>
          <a:xfrm>
            <a:off x="791761" y="3891516"/>
            <a:ext cx="3668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91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4A65-038E-8054-1231-78BF7D26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B29F-3EF6-4D3C-088C-9AC869F5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Next Steps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6A413-30CF-5C3F-18FA-F364AF2E3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47D23-811F-7D40-7766-54FE83291EDB}"/>
              </a:ext>
            </a:extLst>
          </p:cNvPr>
          <p:cNvGrpSpPr/>
          <p:nvPr/>
        </p:nvGrpSpPr>
        <p:grpSpPr>
          <a:xfrm>
            <a:off x="999893" y="1191361"/>
            <a:ext cx="6463990" cy="4337292"/>
            <a:chOff x="457200" y="1079849"/>
            <a:chExt cx="6463990" cy="4337292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A3A190EC-29C8-B8F1-BF80-2FEF80478B7F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272832"/>
              <a:ext cx="6463990" cy="414430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>
                  <a:latin typeface="Arial"/>
                  <a:cs typeface="Arial"/>
                </a:rPr>
                <a:t>1) Performing feasibility tests</a:t>
              </a:r>
            </a:p>
            <a:p>
              <a:pPr marL="0" indent="0">
                <a:buNone/>
              </a:pPr>
              <a:endParaRPr lang="en-US" sz="1800">
                <a:latin typeface="Arial"/>
                <a:cs typeface="Arial"/>
              </a:endParaRPr>
            </a:p>
            <a:p>
              <a:pPr marL="0" indent="0">
                <a:buNone/>
              </a:pPr>
              <a:endParaRPr lang="en-US" sz="1800">
                <a:latin typeface="Arial"/>
                <a:cs typeface="Arial"/>
              </a:endParaRPr>
            </a:p>
            <a:p>
              <a:pPr marL="0" indent="0">
                <a:buNone/>
              </a:pPr>
              <a:r>
                <a:rPr lang="en-US" sz="2000">
                  <a:latin typeface="Arial"/>
                  <a:cs typeface="Arial"/>
                </a:rPr>
                <a:t>2) Developing design</a:t>
              </a:r>
            </a:p>
            <a:p>
              <a:pPr marL="0" indent="0">
                <a:buNone/>
              </a:pPr>
              <a:endParaRPr lang="en-US" sz="2000">
                <a:latin typeface="Arial"/>
                <a:cs typeface="Arial"/>
              </a:endParaRPr>
            </a:p>
            <a:p>
              <a:pPr marL="0" indent="0">
                <a:buNone/>
              </a:pPr>
              <a:endParaRPr lang="en-US" sz="2000">
                <a:latin typeface="Arial"/>
                <a:cs typeface="Arial"/>
              </a:endParaRPr>
            </a:p>
            <a:p>
              <a:pPr marL="0" indent="0">
                <a:buNone/>
              </a:pPr>
              <a:r>
                <a:rPr lang="en-US" sz="2000">
                  <a:latin typeface="Arial"/>
                  <a:cs typeface="Arial"/>
                </a:rPr>
                <a:t>3) Preliminary design review</a:t>
              </a:r>
              <a:endParaRPr lang="en-US">
                <a:latin typeface="Arial"/>
                <a:cs typeface="Arial"/>
              </a:endParaRPr>
            </a:p>
          </p:txBody>
        </p:sp>
        <p:pic>
          <p:nvPicPr>
            <p:cNvPr id="5122" name="Picture 2" descr="Icono de revisión de diseño | Vector Premium">
              <a:extLst>
                <a:ext uri="{FF2B5EF4-FFF2-40B4-BE49-F238E27FC236}">
                  <a16:creationId xmlns:a16="http://schemas.microsoft.com/office/drawing/2014/main" id="{CDAA4CFF-FA32-C86D-AE5A-FAC2BFC93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547" y="331646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Engineering Drawing Manufacturing Engineer Line Icon Vector ...">
              <a:extLst>
                <a:ext uri="{FF2B5EF4-FFF2-40B4-BE49-F238E27FC236}">
                  <a16:creationId xmlns:a16="http://schemas.microsoft.com/office/drawing/2014/main" id="{9CB02810-9AB4-30C9-E15A-6BAF32DD2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9" t="17633" r="11811" b="22385"/>
            <a:stretch>
              <a:fillRect/>
            </a:stretch>
          </p:blipFill>
          <p:spPr bwMode="auto">
            <a:xfrm>
              <a:off x="3914294" y="2130187"/>
              <a:ext cx="111490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Work process Iconixar Lineal Color icon">
              <a:extLst>
                <a:ext uri="{FF2B5EF4-FFF2-40B4-BE49-F238E27FC236}">
                  <a16:creationId xmlns:a16="http://schemas.microsoft.com/office/drawing/2014/main" id="{CE78A8C2-0950-A0D9-BD9C-6282779BB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547" y="107984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652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FDFDD10F-3141-E88D-DF60-C45574F3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Questions?</a:t>
            </a:r>
            <a:endParaRPr lang="en-US" sz="3600"/>
          </a:p>
        </p:txBody>
      </p:sp>
      <p:sp>
        <p:nvSpPr>
          <p:cNvPr id="4" name="Subtitle/Contact Info">
            <a:extLst>
              <a:ext uri="{FF2B5EF4-FFF2-40B4-BE49-F238E27FC236}">
                <a16:creationId xmlns:a16="http://schemas.microsoft.com/office/drawing/2014/main" id="{4FF2B32D-2AE7-6CCC-6245-523B05BB7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2500 North River Road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Manchester, NH 03106 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603.xxx.xxx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err="1"/>
              <a:t>snhu.edu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1B896-AB4E-4322-3433-D2B5135A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6" y="446941"/>
            <a:ext cx="3069982" cy="3077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873D1-C1FE-8324-505F-E6B086E80D38}"/>
              </a:ext>
            </a:extLst>
          </p:cNvPr>
          <p:cNvSpPr txBox="1"/>
          <p:nvPr/>
        </p:nvSpPr>
        <p:spPr>
          <a:xfrm>
            <a:off x="4169844" y="445187"/>
            <a:ext cx="14569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Our Website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7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8834-4CB2-6CCD-6916-C383CE99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Team &amp; Roles</a:t>
            </a:r>
            <a:endParaRPr lang="en-US"/>
          </a:p>
        </p:txBody>
      </p:sp>
      <p:pic>
        <p:nvPicPr>
          <p:cNvPr id="5" name="Content Placeholder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491CAA4A-1111-60C8-38BC-8BF72BDB6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774" y="1708344"/>
            <a:ext cx="967085" cy="145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68D88-18A7-F29C-6777-36FAB3DD7099}"/>
              </a:ext>
            </a:extLst>
          </p:cNvPr>
          <p:cNvSpPr txBox="1"/>
          <p:nvPr/>
        </p:nvSpPr>
        <p:spPr>
          <a:xfrm>
            <a:off x="776063" y="3233087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Alexandra </a:t>
            </a:r>
            <a:r>
              <a:rPr lang="en-US" sz="1000" i="1" err="1">
                <a:ea typeface="Calibri"/>
                <a:cs typeface="Calibri"/>
              </a:rPr>
              <a:t>Friebolin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Program Lead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6AF97-62C1-E2F7-CF5C-CA3AD211AFC5}"/>
              </a:ext>
            </a:extLst>
          </p:cNvPr>
          <p:cNvSpPr txBox="1"/>
          <p:nvPr/>
        </p:nvSpPr>
        <p:spPr>
          <a:xfrm>
            <a:off x="2386830" y="3218627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Jacob Morrissette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Chief Test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pic>
        <p:nvPicPr>
          <p:cNvPr id="8" name="Picture 7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F744868A-F197-95A6-48ED-D6A9B515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77" b="6110"/>
          <a:stretch>
            <a:fillRect/>
          </a:stretch>
        </p:blipFill>
        <p:spPr>
          <a:xfrm>
            <a:off x="2619241" y="1693884"/>
            <a:ext cx="873561" cy="1514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05E41-71D8-437E-DAC8-88076B901A09}"/>
              </a:ext>
            </a:extLst>
          </p:cNvPr>
          <p:cNvSpPr txBox="1"/>
          <p:nvPr/>
        </p:nvSpPr>
        <p:spPr>
          <a:xfrm>
            <a:off x="3841537" y="3227201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Nik DiLullo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Chief Analyst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(E.E.)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F3BC-8A2F-DAFC-E220-745E528ED3CE}"/>
              </a:ext>
            </a:extLst>
          </p:cNvPr>
          <p:cNvSpPr txBox="1"/>
          <p:nvPr/>
        </p:nvSpPr>
        <p:spPr>
          <a:xfrm>
            <a:off x="5435545" y="3242836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Joe </a:t>
            </a:r>
            <a:r>
              <a:rPr lang="en-US" sz="1000" i="1" err="1">
                <a:ea typeface="Calibri"/>
                <a:cs typeface="Calibri"/>
              </a:rPr>
              <a:t>Sedutto</a:t>
            </a:r>
            <a:endParaRPr lang="en-US" sz="1000" i="1">
              <a:ea typeface="Calibri"/>
              <a:cs typeface="Calibri"/>
            </a:endParaRPr>
          </a:p>
          <a:p>
            <a:pPr algn="ctr"/>
            <a:r>
              <a:rPr lang="en-US" sz="1000" i="1">
                <a:ea typeface="Calibri"/>
                <a:cs typeface="Calibri"/>
              </a:rPr>
              <a:t>Systems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(E.E.)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BD5B9-243E-2A48-EF22-6F9EBEBAB71A}"/>
              </a:ext>
            </a:extLst>
          </p:cNvPr>
          <p:cNvSpPr txBox="1"/>
          <p:nvPr/>
        </p:nvSpPr>
        <p:spPr>
          <a:xfrm>
            <a:off x="7029553" y="3242836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Alexia </a:t>
            </a:r>
            <a:r>
              <a:rPr lang="en-US" sz="1000" i="1" err="1">
                <a:ea typeface="Calibri"/>
                <a:cs typeface="Calibri"/>
              </a:rPr>
              <a:t>Hnatowicz</a:t>
            </a:r>
            <a:endParaRPr lang="en-US" sz="1000" i="1">
              <a:ea typeface="Calibri"/>
              <a:cs typeface="Calibri"/>
            </a:endParaRPr>
          </a:p>
          <a:p>
            <a:pPr algn="ctr"/>
            <a:r>
              <a:rPr lang="en-US" sz="1000" i="1">
                <a:ea typeface="Calibri"/>
                <a:cs typeface="Calibri"/>
              </a:rPr>
              <a:t>Project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pic>
        <p:nvPicPr>
          <p:cNvPr id="11" name="Picture 10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CD5B1A5E-4A3B-5796-EECE-5852192C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0" t="10054" r="59629" b="21442"/>
          <a:stretch>
            <a:fillRect/>
          </a:stretch>
        </p:blipFill>
        <p:spPr>
          <a:xfrm>
            <a:off x="3951693" y="1800709"/>
            <a:ext cx="948650" cy="1409597"/>
          </a:xfrm>
          <a:prstGeom prst="rect">
            <a:avLst/>
          </a:prstGeom>
        </p:spPr>
      </p:pic>
      <p:pic>
        <p:nvPicPr>
          <p:cNvPr id="12" name="Picture 11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AF09355D-90FC-01A5-EF91-C713B3AA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27" t="582" r="9555" b="858"/>
          <a:stretch>
            <a:fillRect/>
          </a:stretch>
        </p:blipFill>
        <p:spPr>
          <a:xfrm>
            <a:off x="5591731" y="1708344"/>
            <a:ext cx="1016320" cy="1497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E6B19-C3D7-A89F-C88E-14B4B85C54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79" t="12580" r="6090" b="9409"/>
          <a:stretch>
            <a:fillRect/>
          </a:stretch>
        </p:blipFill>
        <p:spPr>
          <a:xfrm>
            <a:off x="7029553" y="1658789"/>
            <a:ext cx="1245576" cy="158518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E441BF-D089-A888-4B61-52169A5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D5E2-A2C1-7F80-EDB0-044F7F8A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Agenda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21299-EDBF-133E-BF3D-F0DA79739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59A3FF-5FCB-C6F3-5373-27765164DB1E}"/>
              </a:ext>
            </a:extLst>
          </p:cNvPr>
          <p:cNvGrpSpPr/>
          <p:nvPr/>
        </p:nvGrpSpPr>
        <p:grpSpPr>
          <a:xfrm>
            <a:off x="657633" y="841503"/>
            <a:ext cx="4243885" cy="4199604"/>
            <a:chOff x="657633" y="1012489"/>
            <a:chExt cx="4243885" cy="419960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7A37F73-C5C1-6745-9F75-E5BE50DD37A6}"/>
                </a:ext>
              </a:extLst>
            </p:cNvPr>
            <p:cNvGrpSpPr/>
            <p:nvPr/>
          </p:nvGrpSpPr>
          <p:grpSpPr>
            <a:xfrm>
              <a:off x="657633" y="1012489"/>
              <a:ext cx="4243885" cy="3605755"/>
              <a:chOff x="665067" y="826636"/>
              <a:chExt cx="4243885" cy="36057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3506C6D-3C89-C460-5504-AF5335A8234B}"/>
                  </a:ext>
                </a:extLst>
              </p:cNvPr>
              <p:cNvGrpSpPr/>
              <p:nvPr/>
            </p:nvGrpSpPr>
            <p:grpSpPr>
              <a:xfrm>
                <a:off x="665067" y="826636"/>
                <a:ext cx="3024684" cy="457200"/>
                <a:chOff x="1014571" y="1292860"/>
                <a:chExt cx="3024684" cy="45720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FE4848-33DC-3645-164F-75209EA77877}"/>
                    </a:ext>
                  </a:extLst>
                </p:cNvPr>
                <p:cNvSpPr txBox="1"/>
                <p:nvPr/>
              </p:nvSpPr>
              <p:spPr>
                <a:xfrm>
                  <a:off x="1526080" y="1292860"/>
                  <a:ext cx="2513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 Display" panose="02110004020202020204"/>
                      <a:ea typeface="等线" panose="02010600030101010101" pitchFamily="2" charset="-122"/>
                      <a:cs typeface="+mn-cs"/>
                    </a:rPr>
                    <a:t>System Overview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5D5B8C-A4E5-CD4A-1387-F3FC7DC2B938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01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385B9D5-E887-E71E-92CA-B51E954A4FE7}"/>
                  </a:ext>
                </a:extLst>
              </p:cNvPr>
              <p:cNvGrpSpPr/>
              <p:nvPr/>
            </p:nvGrpSpPr>
            <p:grpSpPr>
              <a:xfrm>
                <a:off x="665067" y="1456347"/>
                <a:ext cx="4243885" cy="457200"/>
                <a:chOff x="1014571" y="1292860"/>
                <a:chExt cx="4243885" cy="457200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BE7F844-11AA-4D07-6D7C-82A719F2478E}"/>
                    </a:ext>
                  </a:extLst>
                </p:cNvPr>
                <p:cNvSpPr txBox="1"/>
                <p:nvPr/>
              </p:nvSpPr>
              <p:spPr>
                <a:xfrm>
                  <a:off x="1526080" y="1308750"/>
                  <a:ext cx="3732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 Display" panose="02110004020202020204"/>
                      <a:ea typeface="等线" panose="02010600030101010101" pitchFamily="2" charset="-122"/>
                      <a:cs typeface="+mn-cs"/>
                    </a:rPr>
                    <a:t>Critical Areas of Evaluation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FAA27F1-43C3-E843-1EBD-FFC1B2D8619B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02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096C6D2-F3E4-FEC4-BAF1-78F41CB96936}"/>
                  </a:ext>
                </a:extLst>
              </p:cNvPr>
              <p:cNvGrpSpPr/>
              <p:nvPr/>
            </p:nvGrpSpPr>
            <p:grpSpPr>
              <a:xfrm>
                <a:off x="665067" y="2086058"/>
                <a:ext cx="4243885" cy="457200"/>
                <a:chOff x="1014571" y="1292860"/>
                <a:chExt cx="4243885" cy="45720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79F0385-DBA2-6811-1987-423711FCBC9D}"/>
                    </a:ext>
                  </a:extLst>
                </p:cNvPr>
                <p:cNvSpPr txBox="1"/>
                <p:nvPr/>
              </p:nvSpPr>
              <p:spPr>
                <a:xfrm>
                  <a:off x="1526080" y="1292860"/>
                  <a:ext cx="3732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 Display" panose="02110004020202020204"/>
                      <a:ea typeface="等线" panose="02010600030101010101" pitchFamily="2" charset="-122"/>
                      <a:cs typeface="+mn-cs"/>
                    </a:rPr>
                    <a:t>Supply Chain Capability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47FB7A6-A0F2-ABFA-5155-7ED90994481C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03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937A37C-5F1D-AE86-C6F9-09AD4659F9C7}"/>
                  </a:ext>
                </a:extLst>
              </p:cNvPr>
              <p:cNvGrpSpPr/>
              <p:nvPr/>
            </p:nvGrpSpPr>
            <p:grpSpPr>
              <a:xfrm>
                <a:off x="665067" y="2715769"/>
                <a:ext cx="4243885" cy="457200"/>
                <a:chOff x="1014571" y="1292860"/>
                <a:chExt cx="4243885" cy="45720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899170D-462A-8412-D903-A3027A6CDE1E}"/>
                    </a:ext>
                  </a:extLst>
                </p:cNvPr>
                <p:cNvSpPr txBox="1"/>
                <p:nvPr/>
              </p:nvSpPr>
              <p:spPr>
                <a:xfrm>
                  <a:off x="1526080" y="1292860"/>
                  <a:ext cx="3732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 Display" panose="02110004020202020204"/>
                      <a:ea typeface="等线" panose="02010600030101010101" pitchFamily="2" charset="-122"/>
                      <a:cs typeface="+mn-cs"/>
                    </a:rPr>
                    <a:t>Component Performance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8B493E9-FC9E-6FE9-7180-0016274CAA93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04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B6DC212-55B3-2D3D-6631-416F10AA0676}"/>
                  </a:ext>
                </a:extLst>
              </p:cNvPr>
              <p:cNvGrpSpPr/>
              <p:nvPr/>
            </p:nvGrpSpPr>
            <p:grpSpPr>
              <a:xfrm>
                <a:off x="665067" y="3345480"/>
                <a:ext cx="4243885" cy="457200"/>
                <a:chOff x="1014571" y="1292860"/>
                <a:chExt cx="4243885" cy="457200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CBC8A43-9186-E944-43BA-54831B089435}"/>
                    </a:ext>
                  </a:extLst>
                </p:cNvPr>
                <p:cNvSpPr txBox="1"/>
                <p:nvPr/>
              </p:nvSpPr>
              <p:spPr>
                <a:xfrm>
                  <a:off x="1526080" y="1292860"/>
                  <a:ext cx="3732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 Display" panose="02110004020202020204"/>
                      <a:ea typeface="等线" panose="02010600030101010101" pitchFamily="2" charset="-122"/>
                      <a:cs typeface="+mn-cs"/>
                    </a:rPr>
                    <a:t>Control System Quality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0054602-C707-6643-B014-72CEE3B7C888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05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8406A94-DD69-6778-3334-FA42E4E09D56}"/>
                  </a:ext>
                </a:extLst>
              </p:cNvPr>
              <p:cNvGrpSpPr/>
              <p:nvPr/>
            </p:nvGrpSpPr>
            <p:grpSpPr>
              <a:xfrm>
                <a:off x="665067" y="3975191"/>
                <a:ext cx="4243885" cy="457200"/>
                <a:chOff x="1014571" y="1292860"/>
                <a:chExt cx="4243885" cy="4572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7391346-FA74-010F-8E98-69DE1A8BD2F4}"/>
                    </a:ext>
                  </a:extLst>
                </p:cNvPr>
                <p:cNvSpPr txBox="1"/>
                <p:nvPr/>
              </p:nvSpPr>
              <p:spPr>
                <a:xfrm>
                  <a:off x="1526080" y="1292860"/>
                  <a:ext cx="37323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>
                      <a:solidFill>
                        <a:prstClr val="black"/>
                      </a:solidFill>
                      <a:latin typeface="Aptos Display" panose="02110004020202020204"/>
                      <a:ea typeface="等线" panose="02010600030101010101" pitchFamily="2" charset="-122"/>
                    </a:rPr>
                    <a:t>Project Budget</a:t>
                  </a:r>
                  <a:endParaRPr kumimoji="0" lang="en-US" altLang="zh-CN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A1B33AB-9E3C-D980-A5E7-7E2E9B4FA5E2}"/>
                    </a:ext>
                  </a:extLst>
                </p:cNvPr>
                <p:cNvSpPr/>
                <p:nvPr/>
              </p:nvSpPr>
              <p:spPr>
                <a:xfrm>
                  <a:off x="1014571" y="1292860"/>
                  <a:ext cx="457200" cy="457200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06</a:t>
                  </a: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1D82B4-5A47-0AB0-04C7-47B199C2B451}"/>
                </a:ext>
              </a:extLst>
            </p:cNvPr>
            <p:cNvSpPr txBox="1"/>
            <p:nvPr/>
          </p:nvSpPr>
          <p:spPr>
            <a:xfrm>
              <a:off x="1169142" y="4754893"/>
              <a:ext cx="3732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110004020202020204"/>
                  <a:ea typeface="等线" panose="02010600030101010101" pitchFamily="2" charset="-122"/>
                  <a:cs typeface="+mn-cs"/>
                </a:rPr>
                <a:t>Next Steps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B0544C-007F-47CE-16FC-F2B29825319B}"/>
                </a:ext>
              </a:extLst>
            </p:cNvPr>
            <p:cNvSpPr/>
            <p:nvPr/>
          </p:nvSpPr>
          <p:spPr>
            <a:xfrm>
              <a:off x="657633" y="4754893"/>
              <a:ext cx="457200" cy="4572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97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FD53-A6E8-C5B3-CAEE-5E884E25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CBAD-7E52-5FE0-3420-9890A46A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156"/>
            <a:ext cx="8191180" cy="33499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1600">
                <a:latin typeface="Arial"/>
                <a:cs typeface="Arial"/>
              </a:rPr>
              <a:t>Thermally-controlled Printed Circuit Board (“PCB”) testing chamber </a:t>
            </a:r>
          </a:p>
          <a:p>
            <a:pPr marL="628650" lvl="1" indent="-285750"/>
            <a:r>
              <a:rPr lang="en-US" sz="1400">
                <a:latin typeface="Arial"/>
                <a:cs typeface="Arial"/>
              </a:rPr>
              <a:t>Table-top system</a:t>
            </a:r>
          </a:p>
          <a:p>
            <a:pPr marL="628650" lvl="1" indent="-285750"/>
            <a:r>
              <a:rPr lang="en-US" sz="1400">
                <a:latin typeface="Arial"/>
                <a:cs typeface="Arial"/>
              </a:rPr>
              <a:t>User-control &amp; automatic operation</a:t>
            </a:r>
          </a:p>
          <a:p>
            <a:pPr marL="628650" lvl="1" indent="-285750"/>
            <a:r>
              <a:rPr lang="en-US" sz="1400">
                <a:latin typeface="Arial"/>
                <a:cs typeface="Arial"/>
              </a:rPr>
              <a:t>Spanning 0C – 70C commercial temperature range</a:t>
            </a:r>
          </a:p>
          <a:p>
            <a:pPr marL="285750" indent="-285750"/>
            <a:endParaRPr lang="en-US" sz="1600">
              <a:latin typeface="Arial"/>
              <a:cs typeface="Arial"/>
            </a:endParaRPr>
          </a:p>
          <a:p>
            <a:pPr marL="285750" indent="-285750"/>
            <a:r>
              <a:rPr lang="en-US" sz="1600">
                <a:latin typeface="Arial"/>
                <a:cs typeface="Arial"/>
              </a:rPr>
              <a:t>Purpose: </a:t>
            </a:r>
            <a:r>
              <a:rPr lang="en-US" sz="1400">
                <a:latin typeface="Arial"/>
                <a:cs typeface="Arial"/>
              </a:rPr>
              <a:t>evaluating </a:t>
            </a:r>
            <a:r>
              <a:rPr lang="en-US" sz="1400" u="sng">
                <a:latin typeface="Arial"/>
                <a:cs typeface="Arial"/>
              </a:rPr>
              <a:t>operation</a:t>
            </a:r>
            <a:r>
              <a:rPr lang="en-US" sz="1400">
                <a:latin typeface="Arial"/>
                <a:cs typeface="Arial"/>
              </a:rPr>
              <a:t>, </a:t>
            </a:r>
            <a:r>
              <a:rPr lang="en-US" sz="1400" u="sng">
                <a:latin typeface="Arial"/>
                <a:cs typeface="Arial"/>
              </a:rPr>
              <a:t>functionality</a:t>
            </a:r>
            <a:r>
              <a:rPr lang="en-US" sz="1400">
                <a:latin typeface="Arial"/>
                <a:cs typeface="Arial"/>
              </a:rPr>
              <a:t>, &amp; </a:t>
            </a:r>
            <a:r>
              <a:rPr lang="en-US" sz="1400" u="sng">
                <a:latin typeface="Arial"/>
                <a:cs typeface="Arial"/>
              </a:rPr>
              <a:t>performance</a:t>
            </a:r>
            <a:r>
              <a:rPr lang="en-US" sz="1400">
                <a:latin typeface="Arial"/>
                <a:cs typeface="Arial"/>
              </a:rPr>
              <a:t> of electronic components in real-world simulated conditions</a:t>
            </a:r>
            <a:endParaRPr lang="en-US" sz="14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white box with a circuit board inside&#10;&#10;AI-generated content may be incorrect.">
            <a:extLst>
              <a:ext uri="{FF2B5EF4-FFF2-40B4-BE49-F238E27FC236}">
                <a16:creationId xmlns:a16="http://schemas.microsoft.com/office/drawing/2014/main" id="{3084F852-4412-512B-9F8E-F590CDE4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01" y="2835519"/>
            <a:ext cx="2747597" cy="23079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6F46-2FB2-FF9D-638A-2B60E0B4C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D5E2-A2C1-7F80-EDB0-044F7F8A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Critical Areas of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05E76-8E98-634A-DF42-27D90ABBA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46312"/>
            <a:ext cx="2999678" cy="1223737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Supply Chain Capability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Component Performance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Control System 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21299-EDBF-133E-BF3D-F0DA79739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Continuous Improvement with solid fill">
            <a:extLst>
              <a:ext uri="{FF2B5EF4-FFF2-40B4-BE49-F238E27FC236}">
                <a16:creationId xmlns:a16="http://schemas.microsoft.com/office/drawing/2014/main" id="{2A09D43E-635A-1EFB-D49C-BAC465A4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1719" y="1231652"/>
            <a:ext cx="914400" cy="914400"/>
          </a:xfrm>
          <a:prstGeom prst="rect">
            <a:avLst/>
          </a:prstGeom>
        </p:spPr>
      </p:pic>
      <p:pic>
        <p:nvPicPr>
          <p:cNvPr id="16" name="Graphic 15" descr="Robot Hand with solid fill">
            <a:extLst>
              <a:ext uri="{FF2B5EF4-FFF2-40B4-BE49-F238E27FC236}">
                <a16:creationId xmlns:a16="http://schemas.microsoft.com/office/drawing/2014/main" id="{F199D019-4577-3561-DC44-348F83202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878" y="2160341"/>
            <a:ext cx="914400" cy="914400"/>
          </a:xfrm>
          <a:prstGeom prst="rect">
            <a:avLst/>
          </a:prstGeom>
        </p:spPr>
      </p:pic>
      <p:pic>
        <p:nvPicPr>
          <p:cNvPr id="18" name="Graphic 17" descr="Ui Ux with solid fill">
            <a:extLst>
              <a:ext uri="{FF2B5EF4-FFF2-40B4-BE49-F238E27FC236}">
                <a16:creationId xmlns:a16="http://schemas.microsoft.com/office/drawing/2014/main" id="{C1B8DD02-5561-8CE7-936D-58E8D80EF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3230" y="3297896"/>
            <a:ext cx="914400" cy="9144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4C2CF-842C-84E6-492D-9964042EF0E1}"/>
              </a:ext>
            </a:extLst>
          </p:cNvPr>
          <p:cNvGrpSpPr/>
          <p:nvPr/>
        </p:nvGrpSpPr>
        <p:grpSpPr>
          <a:xfrm>
            <a:off x="4772724" y="1175016"/>
            <a:ext cx="4266450" cy="3118225"/>
            <a:chOff x="4420350" y="1160148"/>
            <a:chExt cx="4266450" cy="31182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BBFF59-C030-7205-8AF4-8B8DED9E78A6}"/>
                </a:ext>
              </a:extLst>
            </p:cNvPr>
            <p:cNvSpPr txBox="1"/>
            <p:nvPr/>
          </p:nvSpPr>
          <p:spPr>
            <a:xfrm>
              <a:off x="5200360" y="1160148"/>
              <a:ext cx="3486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Ensuring engineering design process is efficient and successful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BB5553C-5292-DF10-DDBA-8F83531926EC}"/>
                </a:ext>
              </a:extLst>
            </p:cNvPr>
            <p:cNvGrpSpPr/>
            <p:nvPr/>
          </p:nvGrpSpPr>
          <p:grpSpPr>
            <a:xfrm>
              <a:off x="5285678" y="1970049"/>
              <a:ext cx="3105201" cy="2308324"/>
              <a:chOff x="5386668" y="1857481"/>
              <a:chExt cx="3105201" cy="23083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2EBF4-9E38-03FD-931F-E00940300ACD}"/>
                  </a:ext>
                </a:extLst>
              </p:cNvPr>
              <p:cNvSpPr txBox="1"/>
              <p:nvPr/>
            </p:nvSpPr>
            <p:spPr>
              <a:xfrm>
                <a:off x="5752428" y="1857481"/>
                <a:ext cx="27394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Design</a:t>
                </a:r>
              </a:p>
              <a:p>
                <a:r>
                  <a:rPr lang="en-US" sz="2400"/>
                  <a:t>Fabrication</a:t>
                </a:r>
              </a:p>
              <a:p>
                <a:r>
                  <a:rPr lang="en-US" sz="2400"/>
                  <a:t>Testing</a:t>
                </a:r>
              </a:p>
              <a:p>
                <a:r>
                  <a:rPr lang="en-US" sz="2400"/>
                  <a:t>Analysis</a:t>
                </a:r>
              </a:p>
              <a:p>
                <a:r>
                  <a:rPr lang="en-US" sz="2400"/>
                  <a:t>Optimization</a:t>
                </a:r>
              </a:p>
              <a:p>
                <a:r>
                  <a:rPr lang="en-US" sz="2400"/>
                  <a:t>Implementation</a:t>
                </a:r>
              </a:p>
            </p:txBody>
          </p:sp>
          <p:pic>
            <p:nvPicPr>
              <p:cNvPr id="1026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2763B77B-81AC-89A8-DAC8-24BF6DEBDB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190162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4503FCEC-405B-87E2-BCC0-C015ACBD5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226738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F0D0DC15-AFF1-73BC-BBB7-6544A4D031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263314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E771FCE6-AE8D-4923-951C-FF2534EC8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299890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23EFF54B-808E-6CC5-AEF2-BCB5FEB56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336466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Check Mark Vector Icon Isolated Transparent Background Check Mark ...">
                <a:extLst>
                  <a:ext uri="{FF2B5EF4-FFF2-40B4-BE49-F238E27FC236}">
                    <a16:creationId xmlns:a16="http://schemas.microsoft.com/office/drawing/2014/main" id="{2B612606-E536-D59C-5CA8-59348917D3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668" y="3730421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28DD58-86CE-8962-0F8A-70BB6C58FAB9}"/>
                </a:ext>
              </a:extLst>
            </p:cNvPr>
            <p:cNvCxnSpPr>
              <a:cxnSpLocks/>
            </p:cNvCxnSpPr>
            <p:nvPr/>
          </p:nvCxnSpPr>
          <p:spPr>
            <a:xfrm>
              <a:off x="5293112" y="1806479"/>
              <a:ext cx="3198757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row: Curved Up 56">
              <a:extLst>
                <a:ext uri="{FF2B5EF4-FFF2-40B4-BE49-F238E27FC236}">
                  <a16:creationId xmlns:a16="http://schemas.microsoft.com/office/drawing/2014/main" id="{C2BF8894-56A5-BE3D-61A4-92B9DD1DA29B}"/>
                </a:ext>
              </a:extLst>
            </p:cNvPr>
            <p:cNvSpPr/>
            <p:nvPr/>
          </p:nvSpPr>
          <p:spPr>
            <a:xfrm rot="16200000" flipV="1">
              <a:off x="3994925" y="2483754"/>
              <a:ext cx="1661176" cy="810326"/>
            </a:xfrm>
            <a:prstGeom prst="curvedUpArrow">
              <a:avLst>
                <a:gd name="adj1" fmla="val 6816"/>
                <a:gd name="adj2" fmla="val 25764"/>
                <a:gd name="adj3" fmla="val 259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38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8052-16FE-F0A3-F81B-DF9FC0F0F2E6}"/>
              </a:ext>
            </a:extLst>
          </p:cNvPr>
          <p:cNvSpPr txBox="1">
            <a:spLocks/>
          </p:cNvSpPr>
          <p:nvPr/>
        </p:nvSpPr>
        <p:spPr>
          <a:xfrm>
            <a:off x="457200" y="896798"/>
            <a:ext cx="8191180" cy="4144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>
                <a:latin typeface="Arial"/>
                <a:cs typeface="Arial"/>
              </a:rPr>
              <a:t>Objective(s):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To evaluate effectiveness &amp; efficiency of logistics for sourcing materials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Article(s):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PCB prototype &amp; mechanical structural part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Data to be Collected: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Manufacturer lead time, price, company, and product information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Support: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N/A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Instrumentation: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Computer </a:t>
            </a:r>
            <a:r>
              <a:rPr lang="en-US" sz="1200">
                <a:latin typeface="Arial"/>
                <a:cs typeface="Arial"/>
                <a:sym typeface="Wingdings" panose="05000000000000000000" pitchFamily="2" charset="2"/>
              </a:rPr>
              <a:t> CAD, product order, &amp; communication</a:t>
            </a:r>
            <a:endParaRPr lang="en-US" sz="1200">
              <a:latin typeface="Arial"/>
              <a:cs typeface="Arial"/>
            </a:endParaRP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Success Criteria: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1) Component arrives within 2 weeks from initial order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2) Component arrives with 0 defects hindering operation or performance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3) Component matches design dimensions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4) Supplier provides solid support services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C22FD-853D-94A3-EB80-53792A7E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Supply Chain Capability</a:t>
            </a:r>
            <a:endParaRPr lang="en-US"/>
          </a:p>
        </p:txBody>
      </p:sp>
      <p:pic>
        <p:nvPicPr>
          <p:cNvPr id="6" name="Content Placeholder 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06886BFB-20BB-5655-189D-A9CAD24026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7934" y="1568201"/>
            <a:ext cx="1553050" cy="569491"/>
          </a:xfrm>
          <a:prstGeom prst="rect">
            <a:avLst/>
          </a:prstGeom>
        </p:spPr>
      </p:pic>
      <p:pic>
        <p:nvPicPr>
          <p:cNvPr id="7" name="Content Placeholder 6" descr="A black and grey text&#10;&#10;AI-generated content may be incorrect.">
            <a:extLst>
              <a:ext uri="{FF2B5EF4-FFF2-40B4-BE49-F238E27FC236}">
                <a16:creationId xmlns:a16="http://schemas.microsoft.com/office/drawing/2014/main" id="{23645D39-583F-5E44-E264-F938A5F8D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3298" y="1497425"/>
            <a:ext cx="1909507" cy="697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71F6F-D37A-93A1-F0C8-C9A064015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7 Fatal Mistakes to Avoid on Your PCB Design - Make: | 3d prints ...">
            <a:extLst>
              <a:ext uri="{FF2B5EF4-FFF2-40B4-BE49-F238E27FC236}">
                <a16:creationId xmlns:a16="http://schemas.microsoft.com/office/drawing/2014/main" id="{4F8EE0A6-EBAA-3134-BC60-30086447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80" y="2265840"/>
            <a:ext cx="1186557" cy="8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Clipboard Checked with solid fill">
            <a:extLst>
              <a:ext uri="{FF2B5EF4-FFF2-40B4-BE49-F238E27FC236}">
                <a16:creationId xmlns:a16="http://schemas.microsoft.com/office/drawing/2014/main" id="{EF8C73E6-7973-CDA4-5FC1-5375041C1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1724" y="3759875"/>
            <a:ext cx="787990" cy="78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AE16F-64F6-94D1-5D06-E308362B1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400" y="2141112"/>
            <a:ext cx="1532207" cy="96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56267-4425-7EB9-2B7C-AF3E853CD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493" y="2242038"/>
            <a:ext cx="1462821" cy="8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ED23-E9D3-CE22-7E7B-5A23F11F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2CFB0-C9CC-ACA2-9FC8-EA8A3016D093}"/>
              </a:ext>
            </a:extLst>
          </p:cNvPr>
          <p:cNvSpPr txBox="1">
            <a:spLocks/>
          </p:cNvSpPr>
          <p:nvPr/>
        </p:nvSpPr>
        <p:spPr>
          <a:xfrm>
            <a:off x="457201" y="896798"/>
            <a:ext cx="5460379" cy="4144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>
                <a:latin typeface="Arial"/>
                <a:cs typeface="Arial"/>
              </a:rPr>
              <a:t>Objective(s):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To verify simultaneous operation of compressor with controller, and confirm performance meets initial system requirements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Article(s):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Compressor component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Data to be Collected: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Component reliability, capable operating temperature range, power consumption, and heat transfer rate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Support: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Table with fixture accommodating compressor and ancillary parts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Instrumentation: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Supporting wiring and electrical components for compressor operation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Success Criteria: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1) Compressor functions properly for a continuous 1hr operating period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2) Effective minimum temperature reaches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1200">
                <a:latin typeface="Arial"/>
                <a:cs typeface="Arial"/>
              </a:rPr>
              <a:t>0C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3) Compressor operates successfully when given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sz="1200">
                <a:latin typeface="Arial"/>
                <a:cs typeface="Arial"/>
              </a:rPr>
              <a:t>5 varying thermal setpoints within 1hr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C3960-B3A3-024B-702D-61ECF6AE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Component Performance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78DC4-EEBF-84CF-AAFC-F59D6F69E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Graphic 11" descr="Clipboard Checked with solid fill">
            <a:extLst>
              <a:ext uri="{FF2B5EF4-FFF2-40B4-BE49-F238E27FC236}">
                <a16:creationId xmlns:a16="http://schemas.microsoft.com/office/drawing/2014/main" id="{1D8A9B1D-1194-CEA6-67A9-715E5A1A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887" y="4246702"/>
            <a:ext cx="787990" cy="787990"/>
          </a:xfrm>
          <a:prstGeom prst="rect">
            <a:avLst/>
          </a:prstGeom>
        </p:spPr>
      </p:pic>
      <p:pic>
        <p:nvPicPr>
          <p:cNvPr id="4098" name="Picture 2" descr="Car AC Compressor Parts, Types, and Their Functions Explained ...">
            <a:extLst>
              <a:ext uri="{FF2B5EF4-FFF2-40B4-BE49-F238E27FC236}">
                <a16:creationId xmlns:a16="http://schemas.microsoft.com/office/drawing/2014/main" id="{45EBA418-51F3-6EF0-F97A-F9387D57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80" y="1723206"/>
            <a:ext cx="3017045" cy="16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8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8187D-C57F-F69A-5188-53C6A962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785-70C8-2DC2-40E3-411B4C134883}"/>
              </a:ext>
            </a:extLst>
          </p:cNvPr>
          <p:cNvSpPr txBox="1">
            <a:spLocks/>
          </p:cNvSpPr>
          <p:nvPr/>
        </p:nvSpPr>
        <p:spPr>
          <a:xfrm>
            <a:off x="457200" y="759876"/>
            <a:ext cx="6463990" cy="4144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>
                <a:latin typeface="Arial"/>
                <a:cs typeface="Arial"/>
              </a:rPr>
              <a:t>Objective(s):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To verify Human Machine Interface (“HMI”) screen performs as designed, and the control process from HMI to external wiring functions as predicted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Article(s):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HMI screen prototype with touch display and software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Data to be Collected: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Response time to user input, touch accuracy/sensitivity, user-friendliness/readability, system errors, and power consumption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Test Support: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Table with fixture accommodating HMI, lab with sufficient power supply, controlled lighting environment, and communication cable(s)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Instrumentation:</a:t>
            </a:r>
          </a:p>
          <a:p>
            <a:pPr marL="628650" lvl="1" indent="-285750"/>
            <a:r>
              <a:rPr lang="en-US" sz="1200">
                <a:latin typeface="Arial"/>
                <a:cs typeface="Arial"/>
              </a:rPr>
              <a:t>Oscilloscope (signal stability), data acquisition device / computer (monitoring/logging data), camera (system response), multimeter (electrical draw)</a:t>
            </a:r>
          </a:p>
          <a:p>
            <a:pPr marL="285750" indent="-285750"/>
            <a:r>
              <a:rPr lang="en-US" sz="1400" b="1">
                <a:latin typeface="Arial"/>
                <a:cs typeface="Arial"/>
              </a:rPr>
              <a:t>Success Criteria: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1) No system freezes or input lag (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sz="1200">
                <a:latin typeface="Arial"/>
                <a:cs typeface="Arial"/>
              </a:rPr>
              <a:t>500ms over a continuous 1hr operating period)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2) HMI is highly responsive (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1200">
                <a:latin typeface="Arial"/>
                <a:cs typeface="Arial"/>
              </a:rPr>
              <a:t>500ms user-input touch to system feedback)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3) Display readability maintained at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sz="1200">
                <a:latin typeface="Arial"/>
                <a:cs typeface="Arial"/>
              </a:rPr>
              <a:t>75% under all test lighting conditions</a:t>
            </a:r>
          </a:p>
          <a:p>
            <a:pPr marL="342900" lvl="1" indent="0">
              <a:buNone/>
            </a:pPr>
            <a:r>
              <a:rPr lang="en-US" sz="1200">
                <a:latin typeface="Arial"/>
                <a:cs typeface="Arial"/>
              </a:rPr>
              <a:t>4) Power draw within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US" sz="1200">
                <a:latin typeface="Arial"/>
                <a:cs typeface="Arial"/>
              </a:rPr>
              <a:t>10% of HMI design specification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47EA8-773A-D728-F532-F5EAA588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Control System Quality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6E854-9CD8-AA46-12D4-28FE7A8F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Graphic 4" descr="Clipboard Checked with solid fill">
            <a:extLst>
              <a:ext uri="{FF2B5EF4-FFF2-40B4-BE49-F238E27FC236}">
                <a16:creationId xmlns:a16="http://schemas.microsoft.com/office/drawing/2014/main" id="{02114E77-4BE7-C869-0035-024CAF67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7083" y="4355510"/>
            <a:ext cx="787990" cy="78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AC1D7-01A8-38CB-6B19-BE4CBA5E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03" y="1289162"/>
            <a:ext cx="2400569" cy="14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1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101D-D701-2797-87BF-A7CEA0E6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400" u="sng">
                <a:latin typeface="Arial"/>
                <a:cs typeface="Arial"/>
              </a:rPr>
              <a:t>Budget: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F24C5-2939-00FF-9CD5-8CE0FFE1D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38FEDE-97C2-4C40-929C-DF79E793EBD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1A5F-226C-CF87-41BB-23E848BC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6" y="1975089"/>
            <a:ext cx="4562171" cy="1466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29FA6-76AA-008B-5065-DD03C70AA1C9}"/>
              </a:ext>
            </a:extLst>
          </p:cNvPr>
          <p:cNvSpPr txBox="1"/>
          <p:nvPr/>
        </p:nvSpPr>
        <p:spPr>
          <a:xfrm>
            <a:off x="1825693" y="992535"/>
            <a:ext cx="142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Current: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03461-8B5C-9D09-9A83-6861BF83DD1D}"/>
              </a:ext>
            </a:extLst>
          </p:cNvPr>
          <p:cNvSpPr txBox="1"/>
          <p:nvPr/>
        </p:nvSpPr>
        <p:spPr>
          <a:xfrm>
            <a:off x="4952954" y="992535"/>
            <a:ext cx="41293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/>
              <a:t>Post-Feasibility Tests:</a:t>
            </a:r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E07499-BAC9-F158-11A4-4F9E79899C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4707" y="1971674"/>
            <a:ext cx="3886200" cy="15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NHU 2022 Palette 1">
      <a:dk1>
        <a:srgbClr val="00244D"/>
      </a:dk1>
      <a:lt1>
        <a:srgbClr val="FFFFFF"/>
      </a:lt1>
      <a:dk2>
        <a:srgbClr val="064583"/>
      </a:dk2>
      <a:lt2>
        <a:srgbClr val="E7E6E6"/>
      </a:lt2>
      <a:accent1>
        <a:srgbClr val="00244D"/>
      </a:accent1>
      <a:accent2>
        <a:srgbClr val="064583"/>
      </a:accent2>
      <a:accent3>
        <a:srgbClr val="FEFFFF"/>
      </a:accent3>
      <a:accent4>
        <a:srgbClr val="FCB912"/>
      </a:accent4>
      <a:accent5>
        <a:srgbClr val="009CE9"/>
      </a:accent5>
      <a:accent6>
        <a:srgbClr val="FEFFFF"/>
      </a:accent6>
      <a:hlink>
        <a:srgbClr val="064583"/>
      </a:hlink>
      <a:folHlink>
        <a:srgbClr val="009CE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Project Team &amp; Roles</vt:lpstr>
      <vt:lpstr>Agenda</vt:lpstr>
      <vt:lpstr>System Overview</vt:lpstr>
      <vt:lpstr>Critical Areas of Evaluation</vt:lpstr>
      <vt:lpstr>Supply Chain Capability</vt:lpstr>
      <vt:lpstr>Component Performance</vt:lpstr>
      <vt:lpstr>Control System Quality</vt:lpstr>
      <vt:lpstr>Budget: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SNHU PowerPoint Presentation</dc:title>
  <dc:creator>Arabudzki, Krysta</dc:creator>
  <cp:keywords>PowerPoint Template; Accessible; SNHU Brand</cp:keywords>
  <cp:revision>1</cp:revision>
  <dcterms:created xsi:type="dcterms:W3CDTF">2022-08-01T02:25:01Z</dcterms:created>
  <dcterms:modified xsi:type="dcterms:W3CDTF">2025-10-16T13:48:03Z</dcterms:modified>
</cp:coreProperties>
</file>